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5397" r:id="rId5"/>
  </p:sldMasterIdLst>
  <p:notesMasterIdLst>
    <p:notesMasterId r:id="rId19"/>
  </p:notesMasterIdLst>
  <p:handoutMasterIdLst>
    <p:handoutMasterId r:id="rId20"/>
  </p:handoutMasterIdLst>
  <p:sldIdLst>
    <p:sldId id="2147478660" r:id="rId6"/>
    <p:sldId id="2147469266" r:id="rId7"/>
    <p:sldId id="2147478661" r:id="rId8"/>
    <p:sldId id="2147478662" r:id="rId9"/>
    <p:sldId id="2147478663" r:id="rId10"/>
    <p:sldId id="2147478664" r:id="rId11"/>
    <p:sldId id="2147478665" r:id="rId12"/>
    <p:sldId id="2147478666" r:id="rId13"/>
    <p:sldId id="2147478670" r:id="rId14"/>
    <p:sldId id="2147478671" r:id="rId15"/>
    <p:sldId id="2147478667" r:id="rId16"/>
    <p:sldId id="2147478669" r:id="rId17"/>
    <p:sldId id="2147469279" r:id="rId18"/>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FFFFFF"/>
    <a:srgbClr val="666666"/>
    <a:srgbClr val="000000"/>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E967E9-149E-46F1-BFCA-504B0CAA291B}" v="130" dt="2023-06-02T10:15:28.6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6321" autoAdjust="0"/>
  </p:normalViewPr>
  <p:slideViewPr>
    <p:cSldViewPr snapToGrid="0">
      <p:cViewPr varScale="1">
        <p:scale>
          <a:sx n="121" d="100"/>
          <a:sy n="121" d="100"/>
        </p:scale>
        <p:origin x="90" y="138"/>
      </p:cViewPr>
      <p:guideLst>
        <p:guide orient="horz" pos="640"/>
        <p:guide pos="3840"/>
      </p:guideLst>
    </p:cSldViewPr>
  </p:slideViewPr>
  <p:outlineViewPr>
    <p:cViewPr>
      <p:scale>
        <a:sx n="33" d="100"/>
        <a:sy n="33" d="100"/>
      </p:scale>
      <p:origin x="0" y="-44436"/>
    </p:cViewPr>
  </p:outlineViewPr>
  <p:notesTextViewPr>
    <p:cViewPr>
      <p:scale>
        <a:sx n="125" d="100"/>
        <a:sy n="125"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jørn Atle Vorland" userId="828e59f9-04cd-4b3c-be46-f6f489968007" providerId="ADAL" clId="{A1E967E9-149E-46F1-BFCA-504B0CAA291B}"/>
    <pc:docChg chg="undo redo custSel addSld delSld modSld sldOrd">
      <pc:chgData name="Bjørn Atle Vorland" userId="828e59f9-04cd-4b3c-be46-f6f489968007" providerId="ADAL" clId="{A1E967E9-149E-46F1-BFCA-504B0CAA291B}" dt="2023-06-02T18:45:46.526" v="807" actId="313"/>
      <pc:docMkLst>
        <pc:docMk/>
      </pc:docMkLst>
      <pc:sldChg chg="del">
        <pc:chgData name="Bjørn Atle Vorland" userId="828e59f9-04cd-4b3c-be46-f6f489968007" providerId="ADAL" clId="{A1E967E9-149E-46F1-BFCA-504B0CAA291B}" dt="2023-06-01T11:27:17.297" v="524" actId="47"/>
        <pc:sldMkLst>
          <pc:docMk/>
          <pc:sldMk cId="3014201235" sldId="2147469259"/>
        </pc:sldMkLst>
      </pc:sldChg>
      <pc:sldChg chg="del">
        <pc:chgData name="Bjørn Atle Vorland" userId="828e59f9-04cd-4b3c-be46-f6f489968007" providerId="ADAL" clId="{A1E967E9-149E-46F1-BFCA-504B0CAA291B}" dt="2023-06-01T11:27:26.544" v="525" actId="47"/>
        <pc:sldMkLst>
          <pc:docMk/>
          <pc:sldMk cId="1043543367" sldId="2147469265"/>
        </pc:sldMkLst>
      </pc:sldChg>
      <pc:sldChg chg="addSp delSp modSp mod">
        <pc:chgData name="Bjørn Atle Vorland" userId="828e59f9-04cd-4b3c-be46-f6f489968007" providerId="ADAL" clId="{A1E967E9-149E-46F1-BFCA-504B0CAA291B}" dt="2023-06-01T10:50:49.556" v="254" actId="1076"/>
        <pc:sldMkLst>
          <pc:docMk/>
          <pc:sldMk cId="1073061500" sldId="2147469266"/>
        </pc:sldMkLst>
        <pc:spChg chg="add del mod">
          <ac:chgData name="Bjørn Atle Vorland" userId="828e59f9-04cd-4b3c-be46-f6f489968007" providerId="ADAL" clId="{A1E967E9-149E-46F1-BFCA-504B0CAA291B}" dt="2023-06-01T10:49:36.220" v="180" actId="767"/>
          <ac:spMkLst>
            <pc:docMk/>
            <pc:sldMk cId="1073061500" sldId="2147469266"/>
            <ac:spMk id="3" creationId="{B382DBEB-790C-AFBA-9FB2-91E58A4454EA}"/>
          </ac:spMkLst>
        </pc:spChg>
        <pc:spChg chg="add mod">
          <ac:chgData name="Bjørn Atle Vorland" userId="828e59f9-04cd-4b3c-be46-f6f489968007" providerId="ADAL" clId="{A1E967E9-149E-46F1-BFCA-504B0CAA291B}" dt="2023-06-01T10:50:49.556" v="254" actId="1076"/>
          <ac:spMkLst>
            <pc:docMk/>
            <pc:sldMk cId="1073061500" sldId="2147469266"/>
            <ac:spMk id="10" creationId="{372B1BFB-F97A-1986-4509-F9427DCC459E}"/>
          </ac:spMkLst>
        </pc:spChg>
        <pc:spChg chg="mod">
          <ac:chgData name="Bjørn Atle Vorland" userId="828e59f9-04cd-4b3c-be46-f6f489968007" providerId="ADAL" clId="{A1E967E9-149E-46F1-BFCA-504B0CAA291B}" dt="2023-06-01T10:49:40.134" v="181" actId="6549"/>
          <ac:spMkLst>
            <pc:docMk/>
            <pc:sldMk cId="1073061500" sldId="2147469266"/>
            <ac:spMk id="68" creationId="{0428CCC1-45D4-2C5E-A33E-1ED9DD18F7D8}"/>
          </ac:spMkLst>
        </pc:spChg>
        <pc:spChg chg="mod">
          <ac:chgData name="Bjørn Atle Vorland" userId="828e59f9-04cd-4b3c-be46-f6f489968007" providerId="ADAL" clId="{A1E967E9-149E-46F1-BFCA-504B0CAA291B}" dt="2023-06-01T10:48:50.268" v="169" actId="1037"/>
          <ac:spMkLst>
            <pc:docMk/>
            <pc:sldMk cId="1073061500" sldId="2147469266"/>
            <ac:spMk id="70" creationId="{D3669348-8220-637D-C29D-17843614020C}"/>
          </ac:spMkLst>
        </pc:spChg>
        <pc:spChg chg="mod">
          <ac:chgData name="Bjørn Atle Vorland" userId="828e59f9-04cd-4b3c-be46-f6f489968007" providerId="ADAL" clId="{A1E967E9-149E-46F1-BFCA-504B0CAA291B}" dt="2023-06-01T10:48:50.268" v="169" actId="1037"/>
          <ac:spMkLst>
            <pc:docMk/>
            <pc:sldMk cId="1073061500" sldId="2147469266"/>
            <ac:spMk id="71" creationId="{A33C6CEB-F747-C248-6973-8D6F9FDFAC85}"/>
          </ac:spMkLst>
        </pc:spChg>
        <pc:spChg chg="mod">
          <ac:chgData name="Bjørn Atle Vorland" userId="828e59f9-04cd-4b3c-be46-f6f489968007" providerId="ADAL" clId="{A1E967E9-149E-46F1-BFCA-504B0CAA291B}" dt="2023-06-01T10:48:50.268" v="169" actId="1037"/>
          <ac:spMkLst>
            <pc:docMk/>
            <pc:sldMk cId="1073061500" sldId="2147469266"/>
            <ac:spMk id="72" creationId="{9969BF95-C8E3-B361-1E90-4C7166753028}"/>
          </ac:spMkLst>
        </pc:spChg>
        <pc:spChg chg="mod">
          <ac:chgData name="Bjørn Atle Vorland" userId="828e59f9-04cd-4b3c-be46-f6f489968007" providerId="ADAL" clId="{A1E967E9-149E-46F1-BFCA-504B0CAA291B}" dt="2023-06-01T10:48:50.268" v="169" actId="1037"/>
          <ac:spMkLst>
            <pc:docMk/>
            <pc:sldMk cId="1073061500" sldId="2147469266"/>
            <ac:spMk id="73" creationId="{5F0083F9-68CD-F674-C428-75A2CED97FA5}"/>
          </ac:spMkLst>
        </pc:spChg>
        <pc:spChg chg="del">
          <ac:chgData name="Bjørn Atle Vorland" userId="828e59f9-04cd-4b3c-be46-f6f489968007" providerId="ADAL" clId="{A1E967E9-149E-46F1-BFCA-504B0CAA291B}" dt="2023-06-01T10:48:38.365" v="82" actId="478"/>
          <ac:spMkLst>
            <pc:docMk/>
            <pc:sldMk cId="1073061500" sldId="2147469266"/>
            <ac:spMk id="80" creationId="{BB0DD5F6-8489-9002-4E7D-0C3C03ACB28D}"/>
          </ac:spMkLst>
        </pc:spChg>
        <pc:spChg chg="mod">
          <ac:chgData name="Bjørn Atle Vorland" userId="828e59f9-04cd-4b3c-be46-f6f489968007" providerId="ADAL" clId="{A1E967E9-149E-46F1-BFCA-504B0CAA291B}" dt="2023-06-01T10:48:50.268" v="169" actId="1037"/>
          <ac:spMkLst>
            <pc:docMk/>
            <pc:sldMk cId="1073061500" sldId="2147469266"/>
            <ac:spMk id="81" creationId="{5D326582-F1ED-5B00-72F4-CA2C1807646B}"/>
          </ac:spMkLst>
        </pc:spChg>
        <pc:spChg chg="del">
          <ac:chgData name="Bjørn Atle Vorland" userId="828e59f9-04cd-4b3c-be46-f6f489968007" providerId="ADAL" clId="{A1E967E9-149E-46F1-BFCA-504B0CAA291B}" dt="2023-06-01T10:48:34.878" v="81" actId="478"/>
          <ac:spMkLst>
            <pc:docMk/>
            <pc:sldMk cId="1073061500" sldId="2147469266"/>
            <ac:spMk id="82" creationId="{C2B4DFA4-DC6B-DF65-DEC2-60FB5FC03763}"/>
          </ac:spMkLst>
        </pc:spChg>
        <pc:spChg chg="del">
          <ac:chgData name="Bjørn Atle Vorland" userId="828e59f9-04cd-4b3c-be46-f6f489968007" providerId="ADAL" clId="{A1E967E9-149E-46F1-BFCA-504B0CAA291B}" dt="2023-06-01T10:48:26.522" v="77" actId="478"/>
          <ac:spMkLst>
            <pc:docMk/>
            <pc:sldMk cId="1073061500" sldId="2147469266"/>
            <ac:spMk id="89" creationId="{F3AFDDA4-BC97-D1E6-B471-25DF3213830C}"/>
          </ac:spMkLst>
        </pc:spChg>
        <pc:spChg chg="mod">
          <ac:chgData name="Bjørn Atle Vorland" userId="828e59f9-04cd-4b3c-be46-f6f489968007" providerId="ADAL" clId="{A1E967E9-149E-46F1-BFCA-504B0CAA291B}" dt="2023-06-01T10:48:50.268" v="169" actId="1037"/>
          <ac:spMkLst>
            <pc:docMk/>
            <pc:sldMk cId="1073061500" sldId="2147469266"/>
            <ac:spMk id="91" creationId="{18BDC12E-17B8-3002-9D2E-600CBEB9ACEB}"/>
          </ac:spMkLst>
        </pc:spChg>
        <pc:spChg chg="del">
          <ac:chgData name="Bjørn Atle Vorland" userId="828e59f9-04cd-4b3c-be46-f6f489968007" providerId="ADAL" clId="{A1E967E9-149E-46F1-BFCA-504B0CAA291B}" dt="2023-06-01T10:48:31.157" v="79" actId="478"/>
          <ac:spMkLst>
            <pc:docMk/>
            <pc:sldMk cId="1073061500" sldId="2147469266"/>
            <ac:spMk id="93" creationId="{FCDB89F8-9B8E-C005-14A5-875F8FDBB179}"/>
          </ac:spMkLst>
        </pc:spChg>
        <pc:spChg chg="mod">
          <ac:chgData name="Bjørn Atle Vorland" userId="828e59f9-04cd-4b3c-be46-f6f489968007" providerId="ADAL" clId="{A1E967E9-149E-46F1-BFCA-504B0CAA291B}" dt="2023-06-01T10:48:50.268" v="169" actId="1037"/>
          <ac:spMkLst>
            <pc:docMk/>
            <pc:sldMk cId="1073061500" sldId="2147469266"/>
            <ac:spMk id="124" creationId="{E01BF591-22E2-F028-4897-6624FCB1D733}"/>
          </ac:spMkLst>
        </pc:spChg>
        <pc:grpChg chg="mod">
          <ac:chgData name="Bjørn Atle Vorland" userId="828e59f9-04cd-4b3c-be46-f6f489968007" providerId="ADAL" clId="{A1E967E9-149E-46F1-BFCA-504B0CAA291B}" dt="2023-06-01T10:48:50.268" v="169" actId="1037"/>
          <ac:grpSpMkLst>
            <pc:docMk/>
            <pc:sldMk cId="1073061500" sldId="2147469266"/>
            <ac:grpSpMk id="69" creationId="{FCEFB082-869A-70A4-7829-8F362BA1433A}"/>
          </ac:grpSpMkLst>
        </pc:grpChg>
        <pc:grpChg chg="del">
          <ac:chgData name="Bjørn Atle Vorland" userId="828e59f9-04cd-4b3c-be46-f6f489968007" providerId="ADAL" clId="{A1E967E9-149E-46F1-BFCA-504B0CAA291B}" dt="2023-06-01T10:48:28.089" v="78" actId="478"/>
          <ac:grpSpMkLst>
            <pc:docMk/>
            <pc:sldMk cId="1073061500" sldId="2147469266"/>
            <ac:grpSpMk id="123" creationId="{178FAFCC-F809-32DB-5B66-6552B0681E9A}"/>
          </ac:grpSpMkLst>
        </pc:grpChg>
        <pc:grpChg chg="mod">
          <ac:chgData name="Bjørn Atle Vorland" userId="828e59f9-04cd-4b3c-be46-f6f489968007" providerId="ADAL" clId="{A1E967E9-149E-46F1-BFCA-504B0CAA291B}" dt="2023-06-01T10:48:50.268" v="169" actId="1037"/>
          <ac:grpSpMkLst>
            <pc:docMk/>
            <pc:sldMk cId="1073061500" sldId="2147469266"/>
            <ac:grpSpMk id="125" creationId="{6237DE0A-CB82-A400-D40E-73F1F6FCFBD4}"/>
          </ac:grpSpMkLst>
        </pc:grpChg>
        <pc:grpChg chg="del">
          <ac:chgData name="Bjørn Atle Vorland" userId="828e59f9-04cd-4b3c-be46-f6f489968007" providerId="ADAL" clId="{A1E967E9-149E-46F1-BFCA-504B0CAA291B}" dt="2023-06-01T10:48:32.188" v="80" actId="478"/>
          <ac:grpSpMkLst>
            <pc:docMk/>
            <pc:sldMk cId="1073061500" sldId="2147469266"/>
            <ac:grpSpMk id="127" creationId="{8DED5747-3691-E031-E898-5A2DE9E72506}"/>
          </ac:grpSpMkLst>
        </pc:grpChg>
      </pc:sldChg>
      <pc:sldChg chg="del">
        <pc:chgData name="Bjørn Atle Vorland" userId="828e59f9-04cd-4b3c-be46-f6f489968007" providerId="ADAL" clId="{A1E967E9-149E-46F1-BFCA-504B0CAA291B}" dt="2023-06-01T10:53:07.018" v="359" actId="47"/>
        <pc:sldMkLst>
          <pc:docMk/>
          <pc:sldMk cId="1372364781" sldId="2147469268"/>
        </pc:sldMkLst>
      </pc:sldChg>
      <pc:sldChg chg="del">
        <pc:chgData name="Bjørn Atle Vorland" userId="828e59f9-04cd-4b3c-be46-f6f489968007" providerId="ADAL" clId="{A1E967E9-149E-46F1-BFCA-504B0CAA291B}" dt="2023-06-01T11:27:32.786" v="526" actId="47"/>
        <pc:sldMkLst>
          <pc:docMk/>
          <pc:sldMk cId="1176893833" sldId="2147469273"/>
        </pc:sldMkLst>
      </pc:sldChg>
      <pc:sldChg chg="modSp mod">
        <pc:chgData name="Bjørn Atle Vorland" userId="828e59f9-04cd-4b3c-be46-f6f489968007" providerId="ADAL" clId="{A1E967E9-149E-46F1-BFCA-504B0CAA291B}" dt="2023-06-01T10:48:16.581" v="76" actId="20577"/>
        <pc:sldMkLst>
          <pc:docMk/>
          <pc:sldMk cId="1419506511" sldId="2147478660"/>
        </pc:sldMkLst>
        <pc:spChg chg="mod">
          <ac:chgData name="Bjørn Atle Vorland" userId="828e59f9-04cd-4b3c-be46-f6f489968007" providerId="ADAL" clId="{A1E967E9-149E-46F1-BFCA-504B0CAA291B}" dt="2023-06-01T10:48:16.581" v="76" actId="20577"/>
          <ac:spMkLst>
            <pc:docMk/>
            <pc:sldMk cId="1419506511" sldId="2147478660"/>
            <ac:spMk id="3" creationId="{EE6C1AD8-5374-4895-C49B-4553ED1AE1AF}"/>
          </ac:spMkLst>
        </pc:spChg>
      </pc:sldChg>
      <pc:sldChg chg="addSp delSp add del mod">
        <pc:chgData name="Bjørn Atle Vorland" userId="828e59f9-04cd-4b3c-be46-f6f489968007" providerId="ADAL" clId="{A1E967E9-149E-46F1-BFCA-504B0CAA291B}" dt="2023-06-01T10:46:28.318" v="5" actId="47"/>
        <pc:sldMkLst>
          <pc:docMk/>
          <pc:sldMk cId="670389717" sldId="2147478661"/>
        </pc:sldMkLst>
        <pc:spChg chg="add del">
          <ac:chgData name="Bjørn Atle Vorland" userId="828e59f9-04cd-4b3c-be46-f6f489968007" providerId="ADAL" clId="{A1E967E9-149E-46F1-BFCA-504B0CAA291B}" dt="2023-06-01T10:46:11.134" v="2" actId="478"/>
          <ac:spMkLst>
            <pc:docMk/>
            <pc:sldMk cId="670389717" sldId="2147478661"/>
            <ac:spMk id="68" creationId="{0428CCC1-45D4-2C5E-A33E-1ED9DD18F7D8}"/>
          </ac:spMkLst>
        </pc:spChg>
      </pc:sldChg>
      <pc:sldChg chg="delSp modSp add mod">
        <pc:chgData name="Bjørn Atle Vorland" userId="828e59f9-04cd-4b3c-be46-f6f489968007" providerId="ADAL" clId="{A1E967E9-149E-46F1-BFCA-504B0CAA291B}" dt="2023-06-01T11:17:45.553" v="363" actId="20577"/>
        <pc:sldMkLst>
          <pc:docMk/>
          <pc:sldMk cId="1667386816" sldId="2147478661"/>
        </pc:sldMkLst>
        <pc:spChg chg="mod">
          <ac:chgData name="Bjørn Atle Vorland" userId="828e59f9-04cd-4b3c-be46-f6f489968007" providerId="ADAL" clId="{A1E967E9-149E-46F1-BFCA-504B0CAA291B}" dt="2023-06-01T11:17:45.553" v="363" actId="20577"/>
          <ac:spMkLst>
            <pc:docMk/>
            <pc:sldMk cId="1667386816" sldId="2147478661"/>
            <ac:spMk id="26" creationId="{89074A8C-D851-28B9-A5B1-94040F8F028C}"/>
          </ac:spMkLst>
        </pc:spChg>
        <pc:spChg chg="del">
          <ac:chgData name="Bjørn Atle Vorland" userId="828e59f9-04cd-4b3c-be46-f6f489968007" providerId="ADAL" clId="{A1E967E9-149E-46F1-BFCA-504B0CAA291B}" dt="2023-06-01T10:47:29.425" v="33" actId="478"/>
          <ac:spMkLst>
            <pc:docMk/>
            <pc:sldMk cId="1667386816" sldId="2147478661"/>
            <ac:spMk id="37" creationId="{984E00D2-FB3E-EB0D-8E6F-E98F8963383C}"/>
          </ac:spMkLst>
        </pc:spChg>
        <pc:spChg chg="mod">
          <ac:chgData name="Bjørn Atle Vorland" userId="828e59f9-04cd-4b3c-be46-f6f489968007" providerId="ADAL" clId="{A1E967E9-149E-46F1-BFCA-504B0CAA291B}" dt="2023-06-01T10:52:13.565" v="357" actId="20577"/>
          <ac:spMkLst>
            <pc:docMk/>
            <pc:sldMk cId="1667386816" sldId="2147478661"/>
            <ac:spMk id="38" creationId="{7930D174-2B58-6C06-871F-EFE877A19155}"/>
          </ac:spMkLst>
        </pc:spChg>
        <pc:spChg chg="mod">
          <ac:chgData name="Bjørn Atle Vorland" userId="828e59f9-04cd-4b3c-be46-f6f489968007" providerId="ADAL" clId="{A1E967E9-149E-46F1-BFCA-504B0CAA291B}" dt="2023-06-01T10:51:39.868" v="297" actId="20577"/>
          <ac:spMkLst>
            <pc:docMk/>
            <pc:sldMk cId="1667386816" sldId="2147478661"/>
            <ac:spMk id="39" creationId="{5514FAA6-1DF3-78E6-12A2-D6097289B4ED}"/>
          </ac:spMkLst>
        </pc:spChg>
        <pc:spChg chg="del">
          <ac:chgData name="Bjørn Atle Vorland" userId="828e59f9-04cd-4b3c-be46-f6f489968007" providerId="ADAL" clId="{A1E967E9-149E-46F1-BFCA-504B0CAA291B}" dt="2023-06-01T10:47:41.249" v="42" actId="478"/>
          <ac:spMkLst>
            <pc:docMk/>
            <pc:sldMk cId="1667386816" sldId="2147478661"/>
            <ac:spMk id="40" creationId="{C5595F27-F0AE-5794-522F-F8A1A0075CE9}"/>
          </ac:spMkLst>
        </pc:spChg>
        <pc:spChg chg="del mod">
          <ac:chgData name="Bjørn Atle Vorland" userId="828e59f9-04cd-4b3c-be46-f6f489968007" providerId="ADAL" clId="{A1E967E9-149E-46F1-BFCA-504B0CAA291B}" dt="2023-06-01T10:47:34.968" v="37" actId="478"/>
          <ac:spMkLst>
            <pc:docMk/>
            <pc:sldMk cId="1667386816" sldId="2147478661"/>
            <ac:spMk id="41" creationId="{53CD0EFB-69CE-F1FC-CFCD-2A64A202E9A9}"/>
          </ac:spMkLst>
        </pc:spChg>
        <pc:spChg chg="del">
          <ac:chgData name="Bjørn Atle Vorland" userId="828e59f9-04cd-4b3c-be46-f6f489968007" providerId="ADAL" clId="{A1E967E9-149E-46F1-BFCA-504B0CAA291B}" dt="2023-06-01T10:47:36.087" v="38" actId="478"/>
          <ac:spMkLst>
            <pc:docMk/>
            <pc:sldMk cId="1667386816" sldId="2147478661"/>
            <ac:spMk id="42" creationId="{9F8930AB-CB08-C354-B339-CD85EED788B8}"/>
          </ac:spMkLst>
        </pc:spChg>
        <pc:spChg chg="del">
          <ac:chgData name="Bjørn Atle Vorland" userId="828e59f9-04cd-4b3c-be46-f6f489968007" providerId="ADAL" clId="{A1E967E9-149E-46F1-BFCA-504B0CAA291B}" dt="2023-06-01T10:47:39.185" v="40" actId="478"/>
          <ac:spMkLst>
            <pc:docMk/>
            <pc:sldMk cId="1667386816" sldId="2147478661"/>
            <ac:spMk id="43" creationId="{8D238C08-483B-DF9C-FD35-D5812FF7E8C1}"/>
          </ac:spMkLst>
        </pc:spChg>
        <pc:spChg chg="mod">
          <ac:chgData name="Bjørn Atle Vorland" userId="828e59f9-04cd-4b3c-be46-f6f489968007" providerId="ADAL" clId="{A1E967E9-149E-46F1-BFCA-504B0CAA291B}" dt="2023-06-01T10:46:51.321" v="7"/>
          <ac:spMkLst>
            <pc:docMk/>
            <pc:sldMk cId="1667386816" sldId="2147478661"/>
            <ac:spMk id="124" creationId="{56DB5D98-AD4A-C7C9-22A7-470E186A11AA}"/>
          </ac:spMkLst>
        </pc:spChg>
        <pc:cxnChg chg="del">
          <ac:chgData name="Bjørn Atle Vorland" userId="828e59f9-04cd-4b3c-be46-f6f489968007" providerId="ADAL" clId="{A1E967E9-149E-46F1-BFCA-504B0CAA291B}" dt="2023-06-01T10:47:30.681" v="34" actId="478"/>
          <ac:cxnSpMkLst>
            <pc:docMk/>
            <pc:sldMk cId="1667386816" sldId="2147478661"/>
            <ac:cxnSpMk id="94" creationId="{78F424C3-C770-8FD8-969B-BE342320798C}"/>
          </ac:cxnSpMkLst>
        </pc:cxnChg>
        <pc:cxnChg chg="del">
          <ac:chgData name="Bjørn Atle Vorland" userId="828e59f9-04cd-4b3c-be46-f6f489968007" providerId="ADAL" clId="{A1E967E9-149E-46F1-BFCA-504B0CAA291B}" dt="2023-06-01T10:47:42.309" v="43" actId="478"/>
          <ac:cxnSpMkLst>
            <pc:docMk/>
            <pc:sldMk cId="1667386816" sldId="2147478661"/>
            <ac:cxnSpMk id="95" creationId="{D8838B19-882F-72A1-4F26-6B4688A44116}"/>
          </ac:cxnSpMkLst>
        </pc:cxnChg>
        <pc:cxnChg chg="del">
          <ac:chgData name="Bjørn Atle Vorland" userId="828e59f9-04cd-4b3c-be46-f6f489968007" providerId="ADAL" clId="{A1E967E9-149E-46F1-BFCA-504B0CAA291B}" dt="2023-06-01T10:47:39.846" v="41" actId="478"/>
          <ac:cxnSpMkLst>
            <pc:docMk/>
            <pc:sldMk cId="1667386816" sldId="2147478661"/>
            <ac:cxnSpMk id="96" creationId="{5E984CC0-167A-3448-EC73-76A5A9530338}"/>
          </ac:cxnSpMkLst>
        </pc:cxnChg>
        <pc:cxnChg chg="del">
          <ac:chgData name="Bjørn Atle Vorland" userId="828e59f9-04cd-4b3c-be46-f6f489968007" providerId="ADAL" clId="{A1E967E9-149E-46F1-BFCA-504B0CAA291B}" dt="2023-06-01T10:47:37.421" v="39" actId="478"/>
          <ac:cxnSpMkLst>
            <pc:docMk/>
            <pc:sldMk cId="1667386816" sldId="2147478661"/>
            <ac:cxnSpMk id="97" creationId="{030BED16-806D-6059-4930-FA3C32C8C706}"/>
          </ac:cxnSpMkLst>
        </pc:cxnChg>
        <pc:cxnChg chg="del">
          <ac:chgData name="Bjørn Atle Vorland" userId="828e59f9-04cd-4b3c-be46-f6f489968007" providerId="ADAL" clId="{A1E967E9-149E-46F1-BFCA-504B0CAA291B}" dt="2023-06-01T10:47:32.021" v="35" actId="478"/>
          <ac:cxnSpMkLst>
            <pc:docMk/>
            <pc:sldMk cId="1667386816" sldId="2147478661"/>
            <ac:cxnSpMk id="99" creationId="{BCEFBE84-7BB0-B05C-C865-D1F9CA66B672}"/>
          </ac:cxnSpMkLst>
        </pc:cxnChg>
      </pc:sldChg>
      <pc:sldChg chg="addSp delSp modSp add mod">
        <pc:chgData name="Bjørn Atle Vorland" userId="828e59f9-04cd-4b3c-be46-f6f489968007" providerId="ADAL" clId="{A1E967E9-149E-46F1-BFCA-504B0CAA291B}" dt="2023-06-01T11:26:41.064" v="523" actId="404"/>
        <pc:sldMkLst>
          <pc:docMk/>
          <pc:sldMk cId="3457667221" sldId="2147478662"/>
        </pc:sldMkLst>
        <pc:spChg chg="add mod">
          <ac:chgData name="Bjørn Atle Vorland" userId="828e59f9-04cd-4b3c-be46-f6f489968007" providerId="ADAL" clId="{A1E967E9-149E-46F1-BFCA-504B0CAA291B}" dt="2023-06-01T11:26:41.064" v="523" actId="404"/>
          <ac:spMkLst>
            <pc:docMk/>
            <pc:sldMk cId="3457667221" sldId="2147478662"/>
            <ac:spMk id="3" creationId="{B142651D-7114-83A2-6AD6-5964C6FB68FE}"/>
          </ac:spMkLst>
        </pc:spChg>
        <pc:spChg chg="mod">
          <ac:chgData name="Bjørn Atle Vorland" userId="828e59f9-04cd-4b3c-be46-f6f489968007" providerId="ADAL" clId="{A1E967E9-149E-46F1-BFCA-504B0CAA291B}" dt="2023-06-01T10:53:46.344" v="361" actId="20577"/>
          <ac:spMkLst>
            <pc:docMk/>
            <pc:sldMk cId="3457667221" sldId="2147478662"/>
            <ac:spMk id="26" creationId="{89074A8C-D851-28B9-A5B1-94040F8F028C}"/>
          </ac:spMkLst>
        </pc:spChg>
        <pc:spChg chg="del">
          <ac:chgData name="Bjørn Atle Vorland" userId="828e59f9-04cd-4b3c-be46-f6f489968007" providerId="ADAL" clId="{A1E967E9-149E-46F1-BFCA-504B0CAA291B}" dt="2023-06-01T11:18:18.277" v="367" actId="478"/>
          <ac:spMkLst>
            <pc:docMk/>
            <pc:sldMk cId="3457667221" sldId="2147478662"/>
            <ac:spMk id="38" creationId="{7930D174-2B58-6C06-871F-EFE877A19155}"/>
          </ac:spMkLst>
        </pc:spChg>
        <pc:spChg chg="del">
          <ac:chgData name="Bjørn Atle Vorland" userId="828e59f9-04cd-4b3c-be46-f6f489968007" providerId="ADAL" clId="{A1E967E9-149E-46F1-BFCA-504B0CAA291B}" dt="2023-06-01T11:18:14.751" v="364" actId="478"/>
          <ac:spMkLst>
            <pc:docMk/>
            <pc:sldMk cId="3457667221" sldId="2147478662"/>
            <ac:spMk id="39" creationId="{5514FAA6-1DF3-78E6-12A2-D6097289B4ED}"/>
          </ac:spMkLst>
        </pc:spChg>
        <pc:graphicFrameChg chg="add del mod">
          <ac:chgData name="Bjørn Atle Vorland" userId="828e59f9-04cd-4b3c-be46-f6f489968007" providerId="ADAL" clId="{A1E967E9-149E-46F1-BFCA-504B0CAA291B}" dt="2023-06-01T11:22:51.624" v="396"/>
          <ac:graphicFrameMkLst>
            <pc:docMk/>
            <pc:sldMk cId="3457667221" sldId="2147478662"/>
            <ac:graphicFrameMk id="10" creationId="{24F76065-73B1-4A4F-3FF1-64F775E464AC}"/>
          </ac:graphicFrameMkLst>
        </pc:graphicFrameChg>
        <pc:graphicFrameChg chg="add del mod">
          <ac:chgData name="Bjørn Atle Vorland" userId="828e59f9-04cd-4b3c-be46-f6f489968007" providerId="ADAL" clId="{A1E967E9-149E-46F1-BFCA-504B0CAA291B}" dt="2023-06-01T11:24:11.464" v="424"/>
          <ac:graphicFrameMkLst>
            <pc:docMk/>
            <pc:sldMk cId="3457667221" sldId="2147478662"/>
            <ac:graphicFrameMk id="11" creationId="{F9A220FA-6C7D-F867-E0E8-A04ACA496462}"/>
          </ac:graphicFrameMkLst>
        </pc:graphicFrameChg>
        <pc:cxnChg chg="del">
          <ac:chgData name="Bjørn Atle Vorland" userId="828e59f9-04cd-4b3c-be46-f6f489968007" providerId="ADAL" clId="{A1E967E9-149E-46F1-BFCA-504B0CAA291B}" dt="2023-06-01T11:18:16.542" v="365" actId="478"/>
          <ac:cxnSpMkLst>
            <pc:docMk/>
            <pc:sldMk cId="3457667221" sldId="2147478662"/>
            <ac:cxnSpMk id="66" creationId="{DD47C9F8-1393-E53E-2FEA-F469C982D739}"/>
          </ac:cxnSpMkLst>
        </pc:cxnChg>
        <pc:cxnChg chg="del">
          <ac:chgData name="Bjørn Atle Vorland" userId="828e59f9-04cd-4b3c-be46-f6f489968007" providerId="ADAL" clId="{A1E967E9-149E-46F1-BFCA-504B0CAA291B}" dt="2023-06-01T11:18:17.318" v="366" actId="478"/>
          <ac:cxnSpMkLst>
            <pc:docMk/>
            <pc:sldMk cId="3457667221" sldId="2147478662"/>
            <ac:cxnSpMk id="67" creationId="{3B407B91-41EC-4897-57C1-526B76F75D2C}"/>
          </ac:cxnSpMkLst>
        </pc:cxnChg>
      </pc:sldChg>
      <pc:sldChg chg="addSp delSp modSp add mod">
        <pc:chgData name="Bjørn Atle Vorland" userId="828e59f9-04cd-4b3c-be46-f6f489968007" providerId="ADAL" clId="{A1E967E9-149E-46F1-BFCA-504B0CAA291B}" dt="2023-06-01T11:37:18.480" v="628" actId="20577"/>
        <pc:sldMkLst>
          <pc:docMk/>
          <pc:sldMk cId="2619106989" sldId="2147478663"/>
        </pc:sldMkLst>
        <pc:spChg chg="mod">
          <ac:chgData name="Bjørn Atle Vorland" userId="828e59f9-04cd-4b3c-be46-f6f489968007" providerId="ADAL" clId="{A1E967E9-149E-46F1-BFCA-504B0CAA291B}" dt="2023-06-01T11:37:18.480" v="628" actId="20577"/>
          <ac:spMkLst>
            <pc:docMk/>
            <pc:sldMk cId="2619106989" sldId="2147478663"/>
            <ac:spMk id="3" creationId="{B142651D-7114-83A2-6AD6-5964C6FB68FE}"/>
          </ac:spMkLst>
        </pc:spChg>
        <pc:picChg chg="add del">
          <ac:chgData name="Bjørn Atle Vorland" userId="828e59f9-04cd-4b3c-be46-f6f489968007" providerId="ADAL" clId="{A1E967E9-149E-46F1-BFCA-504B0CAA291B}" dt="2023-06-01T11:30:29.854" v="548" actId="478"/>
          <ac:picMkLst>
            <pc:docMk/>
            <pc:sldMk cId="2619106989" sldId="2147478663"/>
            <ac:picMk id="11" creationId="{FE48C525-C7B6-99DE-EF7D-0677C67C1CA8}"/>
          </ac:picMkLst>
        </pc:picChg>
        <pc:picChg chg="add mod">
          <ac:chgData name="Bjørn Atle Vorland" userId="828e59f9-04cd-4b3c-be46-f6f489968007" providerId="ADAL" clId="{A1E967E9-149E-46F1-BFCA-504B0CAA291B}" dt="2023-06-01T11:33:31.688" v="585" actId="1035"/>
          <ac:picMkLst>
            <pc:docMk/>
            <pc:sldMk cId="2619106989" sldId="2147478663"/>
            <ac:picMk id="14" creationId="{5B81DB59-D56D-191C-E76B-88E10520EC4F}"/>
          </ac:picMkLst>
        </pc:picChg>
      </pc:sldChg>
      <pc:sldChg chg="addSp delSp modSp add mod">
        <pc:chgData name="Bjørn Atle Vorland" userId="828e59f9-04cd-4b3c-be46-f6f489968007" providerId="ADAL" clId="{A1E967E9-149E-46F1-BFCA-504B0CAA291B}" dt="2023-06-01T11:32:50.594" v="569" actId="108"/>
        <pc:sldMkLst>
          <pc:docMk/>
          <pc:sldMk cId="463862998" sldId="2147478664"/>
        </pc:sldMkLst>
        <pc:spChg chg="mod">
          <ac:chgData name="Bjørn Atle Vorland" userId="828e59f9-04cd-4b3c-be46-f6f489968007" providerId="ADAL" clId="{A1E967E9-149E-46F1-BFCA-504B0CAA291B}" dt="2023-06-01T11:32:50.594" v="569" actId="108"/>
          <ac:spMkLst>
            <pc:docMk/>
            <pc:sldMk cId="463862998" sldId="2147478664"/>
            <ac:spMk id="3" creationId="{B142651D-7114-83A2-6AD6-5964C6FB68FE}"/>
          </ac:spMkLst>
        </pc:spChg>
        <pc:picChg chg="add del mod">
          <ac:chgData name="Bjørn Atle Vorland" userId="828e59f9-04cd-4b3c-be46-f6f489968007" providerId="ADAL" clId="{A1E967E9-149E-46F1-BFCA-504B0CAA291B}" dt="2023-06-01T11:32:17.668" v="563" actId="478"/>
          <ac:picMkLst>
            <pc:docMk/>
            <pc:sldMk cId="463862998" sldId="2147478664"/>
            <ac:picMk id="11" creationId="{CA8957A8-B618-15BF-4DC0-50EFA3F350EE}"/>
          </ac:picMkLst>
        </pc:picChg>
        <pc:picChg chg="del">
          <ac:chgData name="Bjørn Atle Vorland" userId="828e59f9-04cd-4b3c-be46-f6f489968007" providerId="ADAL" clId="{A1E967E9-149E-46F1-BFCA-504B0CAA291B}" dt="2023-06-01T11:31:23.415" v="555" actId="478"/>
          <ac:picMkLst>
            <pc:docMk/>
            <pc:sldMk cId="463862998" sldId="2147478664"/>
            <ac:picMk id="14" creationId="{5B81DB59-D56D-191C-E76B-88E10520EC4F}"/>
          </ac:picMkLst>
        </pc:picChg>
        <pc:picChg chg="add mod">
          <ac:chgData name="Bjørn Atle Vorland" userId="828e59f9-04cd-4b3c-be46-f6f489968007" providerId="ADAL" clId="{A1E967E9-149E-46F1-BFCA-504B0CAA291B}" dt="2023-06-01T11:32:30.149" v="566" actId="1076"/>
          <ac:picMkLst>
            <pc:docMk/>
            <pc:sldMk cId="463862998" sldId="2147478664"/>
            <ac:picMk id="15" creationId="{E2DDF57D-3DB0-17FF-85DD-4BA446E6442D}"/>
          </ac:picMkLst>
        </pc:picChg>
      </pc:sldChg>
      <pc:sldChg chg="addSp delSp modSp add mod">
        <pc:chgData name="Bjørn Atle Vorland" userId="828e59f9-04cd-4b3c-be46-f6f489968007" providerId="ADAL" clId="{A1E967E9-149E-46F1-BFCA-504B0CAA291B}" dt="2023-06-01T11:36:26.301" v="625" actId="20577"/>
        <pc:sldMkLst>
          <pc:docMk/>
          <pc:sldMk cId="542859843" sldId="2147478665"/>
        </pc:sldMkLst>
        <pc:spChg chg="mod">
          <ac:chgData name="Bjørn Atle Vorland" userId="828e59f9-04cd-4b3c-be46-f6f489968007" providerId="ADAL" clId="{A1E967E9-149E-46F1-BFCA-504B0CAA291B}" dt="2023-06-01T11:36:26.301" v="625" actId="20577"/>
          <ac:spMkLst>
            <pc:docMk/>
            <pc:sldMk cId="542859843" sldId="2147478665"/>
            <ac:spMk id="3" creationId="{B142651D-7114-83A2-6AD6-5964C6FB68FE}"/>
          </ac:spMkLst>
        </pc:spChg>
        <pc:picChg chg="add del">
          <ac:chgData name="Bjørn Atle Vorland" userId="828e59f9-04cd-4b3c-be46-f6f489968007" providerId="ADAL" clId="{A1E967E9-149E-46F1-BFCA-504B0CAA291B}" dt="2023-06-01T11:35:49.051" v="606" actId="478"/>
          <ac:picMkLst>
            <pc:docMk/>
            <pc:sldMk cId="542859843" sldId="2147478665"/>
            <ac:picMk id="11" creationId="{56DAE0CF-FA79-DE74-D849-DE755AD8E10A}"/>
          </ac:picMkLst>
        </pc:picChg>
        <pc:picChg chg="del">
          <ac:chgData name="Bjørn Atle Vorland" userId="828e59f9-04cd-4b3c-be46-f6f489968007" providerId="ADAL" clId="{A1E967E9-149E-46F1-BFCA-504B0CAA291B}" dt="2023-06-01T11:33:50.891" v="587" actId="478"/>
          <ac:picMkLst>
            <pc:docMk/>
            <pc:sldMk cId="542859843" sldId="2147478665"/>
            <ac:picMk id="15" creationId="{E2DDF57D-3DB0-17FF-85DD-4BA446E6442D}"/>
          </ac:picMkLst>
        </pc:picChg>
      </pc:sldChg>
      <pc:sldChg chg="addSp delSp modSp add mod ord">
        <pc:chgData name="Bjørn Atle Vorland" userId="828e59f9-04cd-4b3c-be46-f6f489968007" providerId="ADAL" clId="{A1E967E9-149E-46F1-BFCA-504B0CAA291B}" dt="2023-06-01T11:51:01.142" v="784" actId="6549"/>
        <pc:sldMkLst>
          <pc:docMk/>
          <pc:sldMk cId="2754869817" sldId="2147478666"/>
        </pc:sldMkLst>
        <pc:spChg chg="add mod">
          <ac:chgData name="Bjørn Atle Vorland" userId="828e59f9-04cd-4b3c-be46-f6f489968007" providerId="ADAL" clId="{A1E967E9-149E-46F1-BFCA-504B0CAA291B}" dt="2023-06-01T11:51:01.142" v="784" actId="6549"/>
          <ac:spMkLst>
            <pc:docMk/>
            <pc:sldMk cId="2754869817" sldId="2147478666"/>
            <ac:spMk id="3" creationId="{5466BE1C-2F1B-8D43-2122-305179213DE0}"/>
          </ac:spMkLst>
        </pc:spChg>
        <pc:spChg chg="mod">
          <ac:chgData name="Bjørn Atle Vorland" userId="828e59f9-04cd-4b3c-be46-f6f489968007" providerId="ADAL" clId="{A1E967E9-149E-46F1-BFCA-504B0CAA291B}" dt="2023-06-01T11:39:42.902" v="658"/>
          <ac:spMkLst>
            <pc:docMk/>
            <pc:sldMk cId="2754869817" sldId="2147478666"/>
            <ac:spMk id="26" creationId="{89074A8C-D851-28B9-A5B1-94040F8F028C}"/>
          </ac:spMkLst>
        </pc:spChg>
        <pc:spChg chg="del">
          <ac:chgData name="Bjørn Atle Vorland" userId="828e59f9-04cd-4b3c-be46-f6f489968007" providerId="ADAL" clId="{A1E967E9-149E-46F1-BFCA-504B0CAA291B}" dt="2023-06-01T11:39:48.189" v="661" actId="478"/>
          <ac:spMkLst>
            <pc:docMk/>
            <pc:sldMk cId="2754869817" sldId="2147478666"/>
            <ac:spMk id="38" creationId="{7930D174-2B58-6C06-871F-EFE877A19155}"/>
          </ac:spMkLst>
        </pc:spChg>
        <pc:spChg chg="del">
          <ac:chgData name="Bjørn Atle Vorland" userId="828e59f9-04cd-4b3c-be46-f6f489968007" providerId="ADAL" clId="{A1E967E9-149E-46F1-BFCA-504B0CAA291B}" dt="2023-06-01T11:39:45.811" v="659" actId="478"/>
          <ac:spMkLst>
            <pc:docMk/>
            <pc:sldMk cId="2754869817" sldId="2147478666"/>
            <ac:spMk id="39" creationId="{5514FAA6-1DF3-78E6-12A2-D6097289B4ED}"/>
          </ac:spMkLst>
        </pc:spChg>
        <pc:cxnChg chg="del">
          <ac:chgData name="Bjørn Atle Vorland" userId="828e59f9-04cd-4b3c-be46-f6f489968007" providerId="ADAL" clId="{A1E967E9-149E-46F1-BFCA-504B0CAA291B}" dt="2023-06-01T11:39:47.035" v="660" actId="478"/>
          <ac:cxnSpMkLst>
            <pc:docMk/>
            <pc:sldMk cId="2754869817" sldId="2147478666"/>
            <ac:cxnSpMk id="66" creationId="{DD47C9F8-1393-E53E-2FEA-F469C982D739}"/>
          </ac:cxnSpMkLst>
        </pc:cxnChg>
        <pc:cxnChg chg="del">
          <ac:chgData name="Bjørn Atle Vorland" userId="828e59f9-04cd-4b3c-be46-f6f489968007" providerId="ADAL" clId="{A1E967E9-149E-46F1-BFCA-504B0CAA291B}" dt="2023-06-01T11:39:49.406" v="662" actId="478"/>
          <ac:cxnSpMkLst>
            <pc:docMk/>
            <pc:sldMk cId="2754869817" sldId="2147478666"/>
            <ac:cxnSpMk id="67" creationId="{3B407B91-41EC-4897-57C1-526B76F75D2C}"/>
          </ac:cxnSpMkLst>
        </pc:cxnChg>
      </pc:sldChg>
      <pc:sldChg chg="addSp delSp modSp add mod">
        <pc:chgData name="Bjørn Atle Vorland" userId="828e59f9-04cd-4b3c-be46-f6f489968007" providerId="ADAL" clId="{A1E967E9-149E-46F1-BFCA-504B0CAA291B}" dt="2023-06-02T10:16:52.784" v="794"/>
        <pc:sldMkLst>
          <pc:docMk/>
          <pc:sldMk cId="3597613303" sldId="2147478667"/>
        </pc:sldMkLst>
        <pc:spChg chg="add mod">
          <ac:chgData name="Bjørn Atle Vorland" userId="828e59f9-04cd-4b3c-be46-f6f489968007" providerId="ADAL" clId="{A1E967E9-149E-46F1-BFCA-504B0CAA291B}" dt="2023-06-02T10:16:52.784" v="794"/>
          <ac:spMkLst>
            <pc:docMk/>
            <pc:sldMk cId="3597613303" sldId="2147478667"/>
            <ac:spMk id="3" creationId="{C4DD6B7C-2D4B-3054-017B-8EEEB1646321}"/>
          </ac:spMkLst>
        </pc:spChg>
        <pc:spChg chg="mod">
          <ac:chgData name="Bjørn Atle Vorland" userId="828e59f9-04cd-4b3c-be46-f6f489968007" providerId="ADAL" clId="{A1E967E9-149E-46F1-BFCA-504B0CAA291B}" dt="2023-06-01T11:39:10.019" v="646"/>
          <ac:spMkLst>
            <pc:docMk/>
            <pc:sldMk cId="3597613303" sldId="2147478667"/>
            <ac:spMk id="26" creationId="{89074A8C-D851-28B9-A5B1-94040F8F028C}"/>
          </ac:spMkLst>
        </pc:spChg>
        <pc:spChg chg="del mod">
          <ac:chgData name="Bjørn Atle Vorland" userId="828e59f9-04cd-4b3c-be46-f6f489968007" providerId="ADAL" clId="{A1E967E9-149E-46F1-BFCA-504B0CAA291B}" dt="2023-06-01T11:39:19.185" v="649" actId="478"/>
          <ac:spMkLst>
            <pc:docMk/>
            <pc:sldMk cId="3597613303" sldId="2147478667"/>
            <ac:spMk id="38" creationId="{7930D174-2B58-6C06-871F-EFE877A19155}"/>
          </ac:spMkLst>
        </pc:spChg>
        <pc:spChg chg="del">
          <ac:chgData name="Bjørn Atle Vorland" userId="828e59f9-04cd-4b3c-be46-f6f489968007" providerId="ADAL" clId="{A1E967E9-149E-46F1-BFCA-504B0CAA291B}" dt="2023-06-01T11:39:16.369" v="647" actId="478"/>
          <ac:spMkLst>
            <pc:docMk/>
            <pc:sldMk cId="3597613303" sldId="2147478667"/>
            <ac:spMk id="39" creationId="{5514FAA6-1DF3-78E6-12A2-D6097289B4ED}"/>
          </ac:spMkLst>
        </pc:spChg>
        <pc:cxnChg chg="del">
          <ac:chgData name="Bjørn Atle Vorland" userId="828e59f9-04cd-4b3c-be46-f6f489968007" providerId="ADAL" clId="{A1E967E9-149E-46F1-BFCA-504B0CAA291B}" dt="2023-06-01T11:39:18.185" v="648" actId="478"/>
          <ac:cxnSpMkLst>
            <pc:docMk/>
            <pc:sldMk cId="3597613303" sldId="2147478667"/>
            <ac:cxnSpMk id="66" creationId="{DD47C9F8-1393-E53E-2FEA-F469C982D739}"/>
          </ac:cxnSpMkLst>
        </pc:cxnChg>
        <pc:cxnChg chg="del">
          <ac:chgData name="Bjørn Atle Vorland" userId="828e59f9-04cd-4b3c-be46-f6f489968007" providerId="ADAL" clId="{A1E967E9-149E-46F1-BFCA-504B0CAA291B}" dt="2023-06-01T11:39:20.587" v="650" actId="478"/>
          <ac:cxnSpMkLst>
            <pc:docMk/>
            <pc:sldMk cId="3597613303" sldId="2147478667"/>
            <ac:cxnSpMk id="67" creationId="{3B407B91-41EC-4897-57C1-526B76F75D2C}"/>
          </ac:cxnSpMkLst>
        </pc:cxnChg>
      </pc:sldChg>
      <pc:sldChg chg="add del">
        <pc:chgData name="Bjørn Atle Vorland" userId="828e59f9-04cd-4b3c-be46-f6f489968007" providerId="ADAL" clId="{A1E967E9-149E-46F1-BFCA-504B0CAA291B}" dt="2023-06-01T11:53:08.804" v="787" actId="47"/>
        <pc:sldMkLst>
          <pc:docMk/>
          <pc:sldMk cId="1227456122" sldId="2147478668"/>
        </pc:sldMkLst>
      </pc:sldChg>
      <pc:sldChg chg="addSp modSp add mod">
        <pc:chgData name="Bjørn Atle Vorland" userId="828e59f9-04cd-4b3c-be46-f6f489968007" providerId="ADAL" clId="{A1E967E9-149E-46F1-BFCA-504B0CAA291B}" dt="2023-06-02T10:17:41.935" v="797" actId="1076"/>
        <pc:sldMkLst>
          <pc:docMk/>
          <pc:sldMk cId="872101996" sldId="2147478669"/>
        </pc:sldMkLst>
        <pc:picChg chg="add mod">
          <ac:chgData name="Bjørn Atle Vorland" userId="828e59f9-04cd-4b3c-be46-f6f489968007" providerId="ADAL" clId="{A1E967E9-149E-46F1-BFCA-504B0CAA291B}" dt="2023-06-02T10:17:41.935" v="797" actId="1076"/>
          <ac:picMkLst>
            <pc:docMk/>
            <pc:sldMk cId="872101996" sldId="2147478669"/>
            <ac:picMk id="10" creationId="{C72FC96A-1024-EA65-BBBE-37AB6DE1A56B}"/>
          </ac:picMkLst>
        </pc:picChg>
      </pc:sldChg>
      <pc:sldChg chg="modSp add mod">
        <pc:chgData name="Bjørn Atle Vorland" userId="828e59f9-04cd-4b3c-be46-f6f489968007" providerId="ADAL" clId="{A1E967E9-149E-46F1-BFCA-504B0CAA291B}" dt="2023-06-02T18:45:46.526" v="807" actId="313"/>
        <pc:sldMkLst>
          <pc:docMk/>
          <pc:sldMk cId="1584870003" sldId="2147478670"/>
        </pc:sldMkLst>
        <pc:spChg chg="mod">
          <ac:chgData name="Bjørn Atle Vorland" userId="828e59f9-04cd-4b3c-be46-f6f489968007" providerId="ADAL" clId="{A1E967E9-149E-46F1-BFCA-504B0CAA291B}" dt="2023-06-02T18:45:46.526" v="807" actId="313"/>
          <ac:spMkLst>
            <pc:docMk/>
            <pc:sldMk cId="1584870003" sldId="2147478670"/>
            <ac:spMk id="3" creationId="{5466BE1C-2F1B-8D43-2122-305179213DE0}"/>
          </ac:spMkLst>
        </pc:spChg>
      </pc:sldChg>
      <pc:sldChg chg="modSp add mod ord">
        <pc:chgData name="Bjørn Atle Vorland" userId="828e59f9-04cd-4b3c-be46-f6f489968007" providerId="ADAL" clId="{A1E967E9-149E-46F1-BFCA-504B0CAA291B}" dt="2023-06-01T11:51:14.591" v="786" actId="6549"/>
        <pc:sldMkLst>
          <pc:docMk/>
          <pc:sldMk cId="2160520232" sldId="2147478671"/>
        </pc:sldMkLst>
        <pc:spChg chg="mod">
          <ac:chgData name="Bjørn Atle Vorland" userId="828e59f9-04cd-4b3c-be46-f6f489968007" providerId="ADAL" clId="{A1E967E9-149E-46F1-BFCA-504B0CAA291B}" dt="2023-06-01T11:51:14.591" v="786" actId="6549"/>
          <ac:spMkLst>
            <pc:docMk/>
            <pc:sldMk cId="2160520232" sldId="2147478671"/>
            <ac:spMk id="3" creationId="{5466BE1C-2F1B-8D43-2122-305179213DE0}"/>
          </ac:spMkLst>
        </pc:spChg>
      </pc:sldChg>
      <pc:sldChg chg="modSp add del mod ord">
        <pc:chgData name="Bjørn Atle Vorland" userId="828e59f9-04cd-4b3c-be46-f6f489968007" providerId="ADAL" clId="{A1E967E9-149E-46F1-BFCA-504B0CAA291B}" dt="2023-06-01T11:49:11.157" v="768" actId="2890"/>
        <pc:sldMkLst>
          <pc:docMk/>
          <pc:sldMk cId="3424337270" sldId="2147478671"/>
        </pc:sldMkLst>
        <pc:spChg chg="mod">
          <ac:chgData name="Bjørn Atle Vorland" userId="828e59f9-04cd-4b3c-be46-f6f489968007" providerId="ADAL" clId="{A1E967E9-149E-46F1-BFCA-504B0CAA291B}" dt="2023-06-01T11:49:09.918" v="766" actId="6549"/>
          <ac:spMkLst>
            <pc:docMk/>
            <pc:sldMk cId="3424337270" sldId="2147478671"/>
            <ac:spMk id="3" creationId="{5466BE1C-2F1B-8D43-2122-305179213DE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6/2/2023 8:45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jpeg>
</file>

<file path=ppt/media/image36.jpeg>
</file>

<file path=ppt/media/image37.jpeg>
</file>

<file path=ppt/media/image38.jpeg>
</file>

<file path=ppt/media/image39.jpeg>
</file>

<file path=ppt/media/image4.jp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jpg>
</file>

<file path=ppt/media/image50.jpeg>
</file>

<file path=ppt/media/image51.jpeg>
</file>

<file path=ppt/media/image52.jpeg>
</file>

<file path=ppt/media/image53.jpeg>
</file>

<file path=ppt/media/image54.jpeg>
</file>

<file path=ppt/media/image55.jpeg>
</file>

<file path=ppt/media/image56.jpeg>
</file>

<file path=ppt/media/image57.png>
</file>

<file path=ppt/media/image58.jpeg>
</file>

<file path=ppt/media/image59.png>
</file>

<file path=ppt/media/image6.jpg>
</file>

<file path=ppt/media/image60.png>
</file>

<file path=ppt/media/image61.png>
</file>

<file path=ppt/media/image62.jpeg>
</file>

<file path=ppt/media/image63.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6/2/2023 8:44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D3DF859-C64A-4058-A20D-C7EECA23C651}" type="slidenum">
              <a:rPr lang="en-US" smtClean="0"/>
              <a:t>1</a:t>
            </a:fld>
            <a:endParaRPr lang="en-US"/>
          </a:p>
        </p:txBody>
      </p:sp>
    </p:spTree>
    <p:extLst>
      <p:ext uri="{BB962C8B-B14F-4D97-AF65-F5344CB8AC3E}">
        <p14:creationId xmlns:p14="http://schemas.microsoft.com/office/powerpoint/2010/main" val="17962844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10</a:t>
            </a:fld>
            <a:endParaRPr lang="en-US"/>
          </a:p>
        </p:txBody>
      </p:sp>
    </p:spTree>
    <p:extLst>
      <p:ext uri="{BB962C8B-B14F-4D97-AF65-F5344CB8AC3E}">
        <p14:creationId xmlns:p14="http://schemas.microsoft.com/office/powerpoint/2010/main" val="8153581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11</a:t>
            </a:fld>
            <a:endParaRPr lang="en-US"/>
          </a:p>
        </p:txBody>
      </p:sp>
    </p:spTree>
    <p:extLst>
      <p:ext uri="{BB962C8B-B14F-4D97-AF65-F5344CB8AC3E}">
        <p14:creationId xmlns:p14="http://schemas.microsoft.com/office/powerpoint/2010/main" val="1848299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12</a:t>
            </a:fld>
            <a:endParaRPr lang="en-US"/>
          </a:p>
        </p:txBody>
      </p:sp>
    </p:spTree>
    <p:extLst>
      <p:ext uri="{BB962C8B-B14F-4D97-AF65-F5344CB8AC3E}">
        <p14:creationId xmlns:p14="http://schemas.microsoft.com/office/powerpoint/2010/main" val="10221644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3DF859-C64A-4058-A20D-C7EECA23C65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0619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2</a:t>
            </a:fld>
            <a:endParaRPr lang="en-US"/>
          </a:p>
        </p:txBody>
      </p:sp>
    </p:spTree>
    <p:extLst>
      <p:ext uri="{BB962C8B-B14F-4D97-AF65-F5344CB8AC3E}">
        <p14:creationId xmlns:p14="http://schemas.microsoft.com/office/powerpoint/2010/main" val="15455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3</a:t>
            </a:fld>
            <a:endParaRPr lang="en-US"/>
          </a:p>
        </p:txBody>
      </p:sp>
    </p:spTree>
    <p:extLst>
      <p:ext uri="{BB962C8B-B14F-4D97-AF65-F5344CB8AC3E}">
        <p14:creationId xmlns:p14="http://schemas.microsoft.com/office/powerpoint/2010/main" val="1360313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4</a:t>
            </a:fld>
            <a:endParaRPr lang="en-US"/>
          </a:p>
        </p:txBody>
      </p:sp>
    </p:spTree>
    <p:extLst>
      <p:ext uri="{BB962C8B-B14F-4D97-AF65-F5344CB8AC3E}">
        <p14:creationId xmlns:p14="http://schemas.microsoft.com/office/powerpoint/2010/main" val="2232478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5</a:t>
            </a:fld>
            <a:endParaRPr lang="en-US"/>
          </a:p>
        </p:txBody>
      </p:sp>
    </p:spTree>
    <p:extLst>
      <p:ext uri="{BB962C8B-B14F-4D97-AF65-F5344CB8AC3E}">
        <p14:creationId xmlns:p14="http://schemas.microsoft.com/office/powerpoint/2010/main" val="718609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6</a:t>
            </a:fld>
            <a:endParaRPr lang="en-US"/>
          </a:p>
        </p:txBody>
      </p:sp>
    </p:spTree>
    <p:extLst>
      <p:ext uri="{BB962C8B-B14F-4D97-AF65-F5344CB8AC3E}">
        <p14:creationId xmlns:p14="http://schemas.microsoft.com/office/powerpoint/2010/main" val="27064026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7</a:t>
            </a:fld>
            <a:endParaRPr lang="en-US"/>
          </a:p>
        </p:txBody>
      </p:sp>
    </p:spTree>
    <p:extLst>
      <p:ext uri="{BB962C8B-B14F-4D97-AF65-F5344CB8AC3E}">
        <p14:creationId xmlns:p14="http://schemas.microsoft.com/office/powerpoint/2010/main" val="41327499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8</a:t>
            </a:fld>
            <a:endParaRPr lang="en-US"/>
          </a:p>
        </p:txBody>
      </p:sp>
    </p:spTree>
    <p:extLst>
      <p:ext uri="{BB962C8B-B14F-4D97-AF65-F5344CB8AC3E}">
        <p14:creationId xmlns:p14="http://schemas.microsoft.com/office/powerpoint/2010/main" val="11760811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9</a:t>
            </a:fld>
            <a:endParaRPr lang="en-US"/>
          </a:p>
        </p:txBody>
      </p:sp>
    </p:spTree>
    <p:extLst>
      <p:ext uri="{BB962C8B-B14F-4D97-AF65-F5344CB8AC3E}">
        <p14:creationId xmlns:p14="http://schemas.microsoft.com/office/powerpoint/2010/main" val="28587200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5" Type="http://schemas.openxmlformats.org/officeDocument/2006/relationships/image" Target="../media/image24.png"/><Relationship Id="rId4" Type="http://schemas.openxmlformats.org/officeDocument/2006/relationships/image" Target="../media/image23.png"/></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5.png"/></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6.png"/></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7.png"/></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8.png"/></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30.png"/></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31.png"/></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32.png"/></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33.png"/></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34.pn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4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2.xml"/><Relationship Id="rId4" Type="http://schemas.openxmlformats.org/officeDocument/2006/relationships/image" Target="../media/image10.jpg"/></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Master" Target="../slideMasters/slideMaster2.xml"/><Relationship Id="rId5" Type="http://schemas.openxmlformats.org/officeDocument/2006/relationships/image" Target="../media/image38.jpeg"/><Relationship Id="rId4" Type="http://schemas.openxmlformats.org/officeDocument/2006/relationships/image" Target="../media/image37.jpeg"/></Relationships>
</file>

<file path=ppt/slideLayouts/_rels/slideLayout14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4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2.xml"/><Relationship Id="rId4" Type="http://schemas.openxmlformats.org/officeDocument/2006/relationships/image" Target="../media/image16.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Master" Target="../slideMasters/slideMaster2.xml"/><Relationship Id="rId5" Type="http://schemas.openxmlformats.org/officeDocument/2006/relationships/image" Target="../media/image42.jpeg"/><Relationship Id="rId4" Type="http://schemas.openxmlformats.org/officeDocument/2006/relationships/image" Target="../media/image41.jpeg"/></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image" Target="../media/image43.jpeg"/><Relationship Id="rId1" Type="http://schemas.openxmlformats.org/officeDocument/2006/relationships/slideMaster" Target="../slideMasters/slideMaster2.xml"/><Relationship Id="rId6" Type="http://schemas.openxmlformats.org/officeDocument/2006/relationships/image" Target="../media/image47.jpeg"/><Relationship Id="rId5" Type="http://schemas.openxmlformats.org/officeDocument/2006/relationships/image" Target="../media/image46.jpeg"/><Relationship Id="rId4" Type="http://schemas.openxmlformats.org/officeDocument/2006/relationships/image" Target="../media/image45.jpeg"/></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jpeg"/><Relationship Id="rId1" Type="http://schemas.openxmlformats.org/officeDocument/2006/relationships/slideMaster" Target="../slideMasters/slideMaster2.xml"/><Relationship Id="rId4" Type="http://schemas.openxmlformats.org/officeDocument/2006/relationships/image" Target="../media/image50.jpeg"/></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jpeg"/><Relationship Id="rId1" Type="http://schemas.openxmlformats.org/officeDocument/2006/relationships/slideMaster" Target="../slideMasters/slideMaster2.xml"/><Relationship Id="rId5" Type="http://schemas.openxmlformats.org/officeDocument/2006/relationships/image" Target="../media/image51.jpeg"/><Relationship Id="rId4" Type="http://schemas.openxmlformats.org/officeDocument/2006/relationships/image" Target="../media/image50.jpeg"/></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jpeg"/><Relationship Id="rId1" Type="http://schemas.openxmlformats.org/officeDocument/2006/relationships/slideMaster" Target="../slideMasters/slideMaster2.xml"/><Relationship Id="rId6" Type="http://schemas.openxmlformats.org/officeDocument/2006/relationships/image" Target="../media/image56.jpeg"/><Relationship Id="rId5" Type="http://schemas.openxmlformats.org/officeDocument/2006/relationships/image" Target="../media/image55.jpeg"/><Relationship Id="rId4" Type="http://schemas.openxmlformats.org/officeDocument/2006/relationships/image" Target="../media/image54.jpeg"/></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_IPS_Automotive, Mobility &amp; Transpor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8" name="Text Placeholder 7">
            <a:extLst>
              <a:ext uri="{FF2B5EF4-FFF2-40B4-BE49-F238E27FC236}">
                <a16:creationId xmlns:a16="http://schemas.microsoft.com/office/drawing/2014/main" id="{18A09146-0FAB-5DD2-86D7-A187FAD2DF32}"/>
              </a:ext>
            </a:extLst>
          </p:cNvPr>
          <p:cNvSpPr>
            <a:spLocks noGrp="1"/>
          </p:cNvSpPr>
          <p:nvPr>
            <p:ph type="body" sz="quarter" idx="14" hasCustomPrompt="1"/>
          </p:nvPr>
        </p:nvSpPr>
        <p:spPr>
          <a:xfrm>
            <a:off x="584200" y="1989697"/>
            <a:ext cx="4741863" cy="307777"/>
          </a:xfrm>
        </p:spPr>
        <p:txBody>
          <a:bodyPr/>
          <a:lstStyle>
            <a:lvl1pPr marL="0" indent="0">
              <a:buNone/>
              <a:defRPr lang="en-US" sz="2000" kern="1200" dirty="0" smtClean="0">
                <a:gradFill flip="none" rotWithShape="1">
                  <a:gsLst>
                    <a:gs pos="95000">
                      <a:srgbClr val="D2D2D2"/>
                    </a:gs>
                    <a:gs pos="0">
                      <a:srgbClr val="E6E6E6"/>
                    </a:gs>
                  </a:gsLst>
                  <a:lin ang="2700000" scaled="1"/>
                  <a:tileRect/>
                </a:gradFill>
                <a:latin typeface="+mj-lt"/>
                <a:ea typeface="+mn-ea"/>
                <a:cs typeface="+mn-cs"/>
              </a:defRPr>
            </a:lvl1pPr>
          </a:lstStyle>
          <a:p>
            <a:pPr lvl="0"/>
            <a:r>
              <a:rPr lang="en-US"/>
              <a:t>Automotive, Mobility &amp; Transportation</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D2D2D2"/>
              </a:gs>
              <a:gs pos="0">
                <a:srgbClr val="E6E6E6"/>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defPPr>
              <a:defRPr lang="en-US"/>
            </a:defPPr>
            <a:lvl1pPr>
              <a:defRPr sz="1600">
                <a:latin typeface="+mj-lt"/>
              </a:defRPr>
            </a:lvl1pPr>
          </a:lstStyle>
          <a:p>
            <a:pPr lvl="0"/>
            <a:r>
              <a:rPr lang="en-US"/>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F2F2F2"/>
                </a:solidFill>
              </a:defRPr>
            </a:lvl1pPr>
          </a:lstStyle>
          <a:p>
            <a:r>
              <a:rPr lang="en-US"/>
              <a:t>Event name or </a:t>
            </a:r>
            <a:br>
              <a:rPr lang="en-US"/>
            </a:br>
            <a:r>
              <a:rPr lang="en-US"/>
              <a:t>presentation title </a:t>
            </a:r>
          </a:p>
        </p:txBody>
      </p:sp>
      <p:sp>
        <p:nvSpPr>
          <p:cNvPr id="12" name="Picture Placeholder 11">
            <a:extLst>
              <a:ext uri="{FF2B5EF4-FFF2-40B4-BE49-F238E27FC236}">
                <a16:creationId xmlns:a16="http://schemas.microsoft.com/office/drawing/2014/main" id="{C8CEE473-8A76-3AC5-BB70-F1FCF2B45B15}"/>
              </a:ext>
            </a:extLst>
          </p:cNvPr>
          <p:cNvSpPr>
            <a:spLocks noGrp="1" noChangeAspect="1"/>
          </p:cNvSpPr>
          <p:nvPr>
            <p:ph type="pic" sz="quarter" idx="15" hasCustomPrompt="1"/>
          </p:nvPr>
        </p:nvSpPr>
        <p:spPr>
          <a:xfrm>
            <a:off x="7019636" y="4"/>
            <a:ext cx="5172364" cy="6857996"/>
          </a:xfrm>
          <a:custGeom>
            <a:avLst/>
            <a:gdLst>
              <a:gd name="connsiteX0" fmla="*/ 800123 w 5172364"/>
              <a:gd name="connsiteY0" fmla="*/ 0 h 6857996"/>
              <a:gd name="connsiteX1" fmla="*/ 5172364 w 5172364"/>
              <a:gd name="connsiteY1" fmla="*/ 0 h 6857996"/>
              <a:gd name="connsiteX2" fmla="*/ 5172364 w 5172364"/>
              <a:gd name="connsiteY2" fmla="*/ 6857996 h 6857996"/>
              <a:gd name="connsiteX3" fmla="*/ 800123 w 5172364"/>
              <a:gd name="connsiteY3" fmla="*/ 6857996 h 6857996"/>
              <a:gd name="connsiteX4" fmla="*/ 0 w 5172364"/>
              <a:gd name="connsiteY4" fmla="*/ 3428998 h 6857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4" h="6857996">
                <a:moveTo>
                  <a:pt x="800123" y="0"/>
                </a:moveTo>
                <a:lnTo>
                  <a:pt x="5172364" y="0"/>
                </a:lnTo>
                <a:lnTo>
                  <a:pt x="5172364" y="6857996"/>
                </a:lnTo>
                <a:lnTo>
                  <a:pt x="800123" y="6857996"/>
                </a:lnTo>
                <a:lnTo>
                  <a:pt x="0" y="3428998"/>
                </a:lnTo>
                <a:close/>
              </a:path>
            </a:pathLst>
          </a:custGeom>
          <a:blipFill>
            <a:blip r:embed="rId4"/>
            <a:stretch>
              <a:fillRect l="-16294" r="-16294"/>
            </a:stretch>
          </a:blipFill>
        </p:spPr>
        <p:txBody>
          <a:bodyPr wrap="square" tIns="2377440">
            <a:noAutofit/>
          </a:bodyPr>
          <a:lstStyle>
            <a:lvl1pPr marL="0" indent="0" algn="ctr">
              <a:buFont typeface="Arial" panose="020B0604020202020204" pitchFamily="34" charset="0"/>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Arial" panose="020B0604020202020204" pitchFamily="34" charset="0"/>
              <a:buNone/>
              <a:tabLst/>
              <a:defRPr/>
            </a:pPr>
            <a:r>
              <a:rPr lang="en-US"/>
              <a:t>Drag &amp; drop your photo here </a:t>
            </a:r>
            <a:br>
              <a:rPr lang="en-US"/>
            </a:br>
            <a:r>
              <a:rPr lang="en-US"/>
              <a:t>or click or tap icon below </a:t>
            </a:r>
            <a:br>
              <a:rPr lang="en-US"/>
            </a:br>
            <a:r>
              <a:rPr lang="en-US"/>
              <a:t>to insert</a:t>
            </a:r>
          </a:p>
        </p:txBody>
      </p:sp>
      <p:sp>
        <p:nvSpPr>
          <p:cNvPr id="16" name="Picture Placeholder 15">
            <a:extLst>
              <a:ext uri="{FF2B5EF4-FFF2-40B4-BE49-F238E27FC236}">
                <a16:creationId xmlns:a16="http://schemas.microsoft.com/office/drawing/2014/main" id="{912189C4-F3B9-A2E1-98F9-62883CC15A6B}"/>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5"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027756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_IPS_Energy &amp; Resourc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39A31AD8-2864-F217-B684-ED9627DC2531}"/>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rgbClr val="FFB900"/>
                    </a:gs>
                    <a:gs pos="30000">
                      <a:srgbClr val="9BF00B"/>
                    </a:gs>
                  </a:gsLst>
                  <a:lin ang="2700000" scaled="1"/>
                  <a:tileRect/>
                </a:gradFill>
                <a:latin typeface="+mj-lt"/>
                <a:ea typeface="+mn-ea"/>
                <a:cs typeface="+mn-cs"/>
              </a:defRPr>
            </a:lvl1pPr>
          </a:lstStyle>
          <a:p>
            <a:pPr lvl="0"/>
            <a:r>
              <a:rPr lang="en-US"/>
              <a:t>Energy &amp; Resources</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FFB900"/>
              </a:gs>
              <a:gs pos="15000">
                <a:srgbClr val="9BF00B"/>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9BF00B"/>
                </a:solidFill>
              </a:defRPr>
            </a:lvl1pPr>
          </a:lstStyle>
          <a:p>
            <a:r>
              <a:rPr lang="en-US"/>
              <a:t>Event name or </a:t>
            </a:r>
            <a:br>
              <a:rPr lang="en-US"/>
            </a:br>
            <a:r>
              <a:rPr lang="en-US"/>
              <a:t>presentation title </a:t>
            </a:r>
          </a:p>
        </p:txBody>
      </p:sp>
      <p:sp>
        <p:nvSpPr>
          <p:cNvPr id="16" name="Picture Placeholder 15">
            <a:extLst>
              <a:ext uri="{FF2B5EF4-FFF2-40B4-BE49-F238E27FC236}">
                <a16:creationId xmlns:a16="http://schemas.microsoft.com/office/drawing/2014/main" id="{D80BFE90-E090-4528-6AC8-DCB8B2C7B3D0}"/>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4484303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_IPS_Finacial Servic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677900A0-50C1-A949-D03C-6E10495A5F7E}"/>
              </a:ext>
            </a:extLst>
          </p:cNvPr>
          <p:cNvSpPr>
            <a:spLocks noGrp="1"/>
          </p:cNvSpPr>
          <p:nvPr>
            <p:ph type="body" sz="quarter" idx="14" hasCustomPrompt="1"/>
          </p:nvPr>
        </p:nvSpPr>
        <p:spPr>
          <a:xfrm>
            <a:off x="584200" y="1989697"/>
            <a:ext cx="4741863" cy="307777"/>
          </a:xfrm>
        </p:spPr>
        <p:txBody>
          <a:bodyPr/>
          <a:lstStyle>
            <a:lvl1pPr marL="0" indent="0">
              <a:buNone/>
              <a:defRPr lang="en-US" sz="2000" kern="1200" dirty="0" smtClean="0">
                <a:gradFill>
                  <a:gsLst>
                    <a:gs pos="0">
                      <a:srgbClr val="9BF00B"/>
                    </a:gs>
                    <a:gs pos="100000">
                      <a:srgbClr val="107C10"/>
                    </a:gs>
                  </a:gsLst>
                  <a:lin ang="2700000" scaled="1"/>
                </a:gradFill>
                <a:latin typeface="+mj-lt"/>
                <a:ea typeface="+mn-ea"/>
                <a:cs typeface="+mn-cs"/>
              </a:defRPr>
            </a:lvl1pPr>
          </a:lstStyle>
          <a:p>
            <a:pPr lvl="0"/>
            <a:r>
              <a:rPr lang="en-US"/>
              <a:t>Financial Services</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107C10"/>
              </a:gs>
              <a:gs pos="0">
                <a:srgbClr val="9BF00B"/>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9BF00B"/>
                </a:solidFill>
              </a:defRPr>
            </a:lvl1pPr>
          </a:lstStyle>
          <a:p>
            <a:r>
              <a:rPr lang="en-US"/>
              <a:t>Event name or </a:t>
            </a:r>
            <a:br>
              <a:rPr lang="en-US"/>
            </a:br>
            <a:r>
              <a:rPr lang="en-US"/>
              <a:t>presentation title </a:t>
            </a:r>
          </a:p>
        </p:txBody>
      </p:sp>
      <p:sp>
        <p:nvSpPr>
          <p:cNvPr id="10" name="Picture Placeholder 9">
            <a:extLst>
              <a:ext uri="{FF2B5EF4-FFF2-40B4-BE49-F238E27FC236}">
                <a16:creationId xmlns:a16="http://schemas.microsoft.com/office/drawing/2014/main" id="{260666EF-0AB1-606E-B526-18474ED22023}"/>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0427126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_IPS_Healthcare &amp; Life Scienc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DF09DCAE-4A43-851E-90A4-D05F3CBE421F}"/>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a:gsLst>
                    <a:gs pos="100000">
                      <a:srgbClr val="50E6FF"/>
                    </a:gs>
                    <a:gs pos="0">
                      <a:srgbClr val="FEF000"/>
                    </a:gs>
                  </a:gsLst>
                  <a:lin ang="2700000" scaled="1"/>
                </a:gradFill>
                <a:latin typeface="+mj-lt"/>
                <a:ea typeface="+mn-ea"/>
                <a:cs typeface="+mn-cs"/>
              </a:defRPr>
            </a:lvl1pPr>
          </a:lstStyle>
          <a:p>
            <a:pPr lvl="0"/>
            <a:r>
              <a:rPr lang="en-US"/>
              <a:t>Healthcare &amp; Life Sciences</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chemeClr val="accent3"/>
              </a:gs>
              <a:gs pos="0">
                <a:srgbClr val="FEF000"/>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FEF000"/>
                </a:solidFill>
              </a:defRPr>
            </a:lvl1pPr>
          </a:lstStyle>
          <a:p>
            <a:r>
              <a:rPr lang="en-US"/>
              <a:t>Event name or </a:t>
            </a:r>
            <a:br>
              <a:rPr lang="en-US"/>
            </a:br>
            <a:r>
              <a:rPr lang="en-US"/>
              <a:t>presentation title </a:t>
            </a:r>
          </a:p>
        </p:txBody>
      </p:sp>
      <p:sp>
        <p:nvSpPr>
          <p:cNvPr id="17" name="Picture Placeholder 16">
            <a:extLst>
              <a:ext uri="{FF2B5EF4-FFF2-40B4-BE49-F238E27FC236}">
                <a16:creationId xmlns:a16="http://schemas.microsoft.com/office/drawing/2014/main" id="{B97D1EB0-1B01-1025-CB96-009D35E2F13F}"/>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screen">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7415471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_IPS_Manufacturing &amp; Supply Cha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1C94B4D5-7E1C-C6C2-0466-E3FA1E1F5CD3}"/>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a:gsLst>
                    <a:gs pos="0">
                      <a:srgbClr val="FFB900"/>
                    </a:gs>
                    <a:gs pos="100000">
                      <a:srgbClr val="D83B01"/>
                    </a:gs>
                  </a:gsLst>
                  <a:lin ang="2700000" scaled="1"/>
                </a:gradFill>
                <a:latin typeface="+mj-lt"/>
                <a:ea typeface="+mn-ea"/>
                <a:cs typeface="+mn-cs"/>
              </a:defRPr>
            </a:lvl1pPr>
          </a:lstStyle>
          <a:p>
            <a:pPr lvl="0"/>
            <a:r>
              <a:rPr lang="en-US"/>
              <a:t>Manufacturing &amp; Supply Chain</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D83B01"/>
              </a:gs>
              <a:gs pos="0">
                <a:srgbClr val="FFB900"/>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FF9349"/>
                </a:solidFill>
              </a:defRPr>
            </a:lvl1pPr>
          </a:lstStyle>
          <a:p>
            <a:r>
              <a:rPr lang="en-US"/>
              <a:t>Event name or </a:t>
            </a:r>
            <a:br>
              <a:rPr lang="en-US"/>
            </a:br>
            <a:r>
              <a:rPr lang="en-US"/>
              <a:t>presentation title </a:t>
            </a:r>
          </a:p>
        </p:txBody>
      </p:sp>
      <p:sp>
        <p:nvSpPr>
          <p:cNvPr id="10" name="Picture Placeholder 9">
            <a:extLst>
              <a:ext uri="{FF2B5EF4-FFF2-40B4-BE49-F238E27FC236}">
                <a16:creationId xmlns:a16="http://schemas.microsoft.com/office/drawing/2014/main" id="{E8213D9A-0EC3-6067-3C58-D55528498EAD}"/>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929380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_IPS_Retail &amp; Consumer Good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B907D7EB-83D8-AC61-6E70-5813D8CF670F}"/>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rgbClr val="9BF00B"/>
                    </a:gs>
                    <a:gs pos="0">
                      <a:srgbClr val="FEF000"/>
                    </a:gs>
                  </a:gsLst>
                  <a:lin ang="2700000" scaled="1"/>
                  <a:tileRect/>
                </a:gradFill>
                <a:latin typeface="+mj-lt"/>
                <a:ea typeface="+mn-ea"/>
                <a:cs typeface="+mn-cs"/>
              </a:defRPr>
            </a:lvl1pPr>
          </a:lstStyle>
          <a:p>
            <a:pPr lvl="0"/>
            <a:r>
              <a:rPr lang="en-US"/>
              <a:t>Retail &amp; Consumer Goods</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107C10"/>
              </a:gs>
              <a:gs pos="0">
                <a:srgbClr val="FEF000"/>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rgbClr val="FEF000"/>
                </a:solidFill>
                <a:effectLst/>
                <a:latin typeface="+mj-lt"/>
                <a:ea typeface="+mn-ea"/>
                <a:cs typeface="Segoe UI" pitchFamily="34" charset="0"/>
              </a:defRPr>
            </a:lvl1pPr>
          </a:lstStyle>
          <a:p>
            <a:r>
              <a:rPr lang="en-US"/>
              <a:t>Event name or </a:t>
            </a:r>
            <a:br>
              <a:rPr lang="en-US"/>
            </a:br>
            <a:r>
              <a:rPr lang="en-US"/>
              <a:t>presentation title </a:t>
            </a:r>
          </a:p>
        </p:txBody>
      </p:sp>
      <p:sp>
        <p:nvSpPr>
          <p:cNvPr id="11" name="Picture Placeholder 10">
            <a:extLst>
              <a:ext uri="{FF2B5EF4-FFF2-40B4-BE49-F238E27FC236}">
                <a16:creationId xmlns:a16="http://schemas.microsoft.com/office/drawing/2014/main" id="{B4A00A73-F6CF-D2D1-3E78-0BB1E97779A2}"/>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9144199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_IPS_Sustainabilit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EC0AB292-EAD2-8031-71EB-F285A2AE589F}"/>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a:gsLst>
                    <a:gs pos="0">
                      <a:srgbClr val="9BF00B"/>
                    </a:gs>
                    <a:gs pos="100000">
                      <a:srgbClr val="50E6FF"/>
                    </a:gs>
                  </a:gsLst>
                  <a:lin ang="2700000" scaled="1"/>
                </a:gradFill>
                <a:latin typeface="+mj-lt"/>
                <a:ea typeface="+mn-ea"/>
                <a:cs typeface="+mn-cs"/>
              </a:defRPr>
            </a:lvl1pPr>
          </a:lstStyle>
          <a:p>
            <a:pPr lvl="0"/>
            <a:r>
              <a:rPr lang="en-US"/>
              <a:t>Sustainability</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50E6FF"/>
              </a:gs>
              <a:gs pos="0">
                <a:srgbClr val="9BF00B"/>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rgbClr val="9BF00B"/>
                </a:solidFill>
                <a:effectLst/>
                <a:latin typeface="+mj-lt"/>
                <a:ea typeface="+mn-ea"/>
                <a:cs typeface="Segoe UI" pitchFamily="34" charset="0"/>
              </a:defRPr>
            </a:lvl1pPr>
          </a:lstStyle>
          <a:p>
            <a:r>
              <a:rPr lang="en-US"/>
              <a:t>Event name or </a:t>
            </a:r>
            <a:br>
              <a:rPr lang="en-US"/>
            </a:br>
            <a:r>
              <a:rPr lang="en-US"/>
              <a:t>presentation title </a:t>
            </a:r>
          </a:p>
        </p:txBody>
      </p:sp>
      <p:sp>
        <p:nvSpPr>
          <p:cNvPr id="8" name="Picture Placeholder 7">
            <a:extLst>
              <a:ext uri="{FF2B5EF4-FFF2-40B4-BE49-F238E27FC236}">
                <a16:creationId xmlns:a16="http://schemas.microsoft.com/office/drawing/2014/main" id="{D04357E7-535C-7DC3-221A-F9B602EA6CB8}"/>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4719489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_IPS_Telecommunications &amp; Me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326A1353-21E1-2A29-E5AB-FA22F8DCF61B}"/>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rgbClr val="FEF000"/>
                    </a:gs>
                    <a:gs pos="0">
                      <a:schemeClr val="accent3"/>
                    </a:gs>
                  </a:gsLst>
                  <a:lin ang="2700000" scaled="1"/>
                  <a:tileRect/>
                </a:gradFill>
                <a:latin typeface="+mj-lt"/>
                <a:ea typeface="+mn-ea"/>
                <a:cs typeface="+mn-cs"/>
              </a:defRPr>
            </a:lvl1pPr>
          </a:lstStyle>
          <a:p>
            <a:pPr lvl="0"/>
            <a:r>
              <a:rPr lang="en-US"/>
              <a:t>Telecommunications &amp; Media</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FEF000"/>
              </a:gs>
              <a:gs pos="0">
                <a:schemeClr val="accent3"/>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50E6FF"/>
                </a:solidFill>
              </a:defRPr>
            </a:lvl1pPr>
          </a:lstStyle>
          <a:p>
            <a:r>
              <a:rPr lang="en-US"/>
              <a:t>Event name or </a:t>
            </a:r>
            <a:br>
              <a:rPr lang="en-US"/>
            </a:br>
            <a:r>
              <a:rPr lang="en-US"/>
              <a:t>presentation title </a:t>
            </a:r>
          </a:p>
        </p:txBody>
      </p:sp>
      <p:sp>
        <p:nvSpPr>
          <p:cNvPr id="8" name="Picture Placeholder 7">
            <a:extLst>
              <a:ext uri="{FF2B5EF4-FFF2-40B4-BE49-F238E27FC236}">
                <a16:creationId xmlns:a16="http://schemas.microsoft.com/office/drawing/2014/main" id="{A3E2A034-CDE4-3277-1E84-DFD0665436B0}"/>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132970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_IPS_WW Public Secto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D5C967B6-571E-3B2D-CCA2-B0038EAC6731}"/>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chemeClr val="accent1"/>
                    </a:gs>
                    <a:gs pos="0">
                      <a:schemeClr val="accent3"/>
                    </a:gs>
                  </a:gsLst>
                  <a:lin ang="2700000" scaled="1"/>
                  <a:tileRect/>
                </a:gradFill>
                <a:latin typeface="+mj-lt"/>
                <a:ea typeface="+mn-ea"/>
                <a:cs typeface="+mn-cs"/>
              </a:defRPr>
            </a:lvl1pPr>
          </a:lstStyle>
          <a:p>
            <a:pPr lvl="0"/>
            <a:r>
              <a:rPr lang="en-US"/>
              <a:t>WW Public Sector</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chemeClr val="accent1"/>
              </a:gs>
              <a:gs pos="0">
                <a:schemeClr val="accent3"/>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50E6FF"/>
                </a:solidFill>
              </a:defRPr>
            </a:lvl1pPr>
          </a:lstStyle>
          <a:p>
            <a:r>
              <a:rPr lang="en-US"/>
              <a:t>Event name or </a:t>
            </a:r>
            <a:br>
              <a:rPr lang="en-US"/>
            </a:br>
            <a:r>
              <a:rPr lang="en-US"/>
              <a:t>presentation title </a:t>
            </a:r>
          </a:p>
        </p:txBody>
      </p:sp>
      <p:sp>
        <p:nvSpPr>
          <p:cNvPr id="8" name="Picture Placeholder 7">
            <a:extLst>
              <a:ext uri="{FF2B5EF4-FFF2-40B4-BE49-F238E27FC236}">
                <a16:creationId xmlns:a16="http://schemas.microsoft.com/office/drawing/2014/main" id="{596C9B1E-0EAF-E1B8-76D3-B0DF6E76E705}"/>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23154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_IPS_Defense &amp; Intelligenc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ECC8D697-CE85-3B0C-C318-E655701713DA}"/>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rgbClr val="9BF00B"/>
                    </a:gs>
                    <a:gs pos="0">
                      <a:srgbClr val="30E5D0"/>
                    </a:gs>
                  </a:gsLst>
                  <a:lin ang="2700000" scaled="1"/>
                  <a:tileRect/>
                </a:gradFill>
                <a:latin typeface="+mj-lt"/>
                <a:ea typeface="+mn-ea"/>
                <a:cs typeface="+mn-cs"/>
              </a:defRPr>
            </a:lvl1pPr>
          </a:lstStyle>
          <a:p>
            <a:pPr lvl="0"/>
            <a:r>
              <a:rPr lang="en-US"/>
              <a:t>Defense &amp; Intelligence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9BF00B"/>
              </a:gs>
              <a:gs pos="0">
                <a:srgbClr val="30E5D0"/>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30E5D0"/>
                </a:solidFill>
              </a:defRPr>
            </a:lvl1pPr>
          </a:lstStyle>
          <a:p>
            <a:r>
              <a:rPr lang="en-US"/>
              <a:t>Event name or </a:t>
            </a:r>
            <a:br>
              <a:rPr lang="en-US"/>
            </a:br>
            <a:r>
              <a:rPr lang="en-US"/>
              <a:t>presentation title </a:t>
            </a:r>
          </a:p>
        </p:txBody>
      </p:sp>
      <p:sp>
        <p:nvSpPr>
          <p:cNvPr id="8" name="Picture Placeholder 7">
            <a:extLst>
              <a:ext uri="{FF2B5EF4-FFF2-40B4-BE49-F238E27FC236}">
                <a16:creationId xmlns:a16="http://schemas.microsoft.com/office/drawing/2014/main" id="{73721A30-B2CF-76A5-2559-F0B34853AA72}"/>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725823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_IPS_Educ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1F99A8BD-2807-9EA7-3821-E479FC8A9AEE}"/>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rgbClr val="FEF000"/>
                    </a:gs>
                    <a:gs pos="0">
                      <a:srgbClr val="50E6FF"/>
                    </a:gs>
                  </a:gsLst>
                  <a:lin ang="2700000" scaled="1"/>
                  <a:tileRect/>
                </a:gradFill>
                <a:latin typeface="+mj-lt"/>
                <a:ea typeface="+mn-ea"/>
                <a:cs typeface="+mn-cs"/>
              </a:defRPr>
            </a:lvl1pPr>
          </a:lstStyle>
          <a:p>
            <a:pPr lvl="0"/>
            <a:r>
              <a:rPr lang="en-US"/>
              <a:t>Education</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FEF000"/>
              </a:gs>
              <a:gs pos="0">
                <a:srgbClr val="50E6FF"/>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50E6FF"/>
                </a:solidFill>
              </a:defRPr>
            </a:lvl1pPr>
          </a:lstStyle>
          <a:p>
            <a:r>
              <a:rPr lang="en-US"/>
              <a:t>Event name or </a:t>
            </a:r>
            <a:br>
              <a:rPr lang="en-US"/>
            </a:br>
            <a:r>
              <a:rPr lang="en-US"/>
              <a:t>presentation title </a:t>
            </a:r>
          </a:p>
        </p:txBody>
      </p:sp>
      <p:sp>
        <p:nvSpPr>
          <p:cNvPr id="8" name="Picture Placeholder 7">
            <a:extLst>
              <a:ext uri="{FF2B5EF4-FFF2-40B4-BE49-F238E27FC236}">
                <a16:creationId xmlns:a16="http://schemas.microsoft.com/office/drawing/2014/main" id="{1445BA44-E85F-E8DB-504A-C65669608DB6}"/>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920335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431910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05420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2444675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11593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40848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16402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27807707"/>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6424298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8997090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492443"/>
          </a:xfrm>
        </p:spPr>
        <p:txBody>
          <a:bodyPr/>
          <a:lstStyle>
            <a:lvl1pPr>
              <a:defRPr sz="3200"/>
            </a:lvl1pPr>
          </a:lstStyle>
          <a:p>
            <a:r>
              <a:rPr lang="en-US"/>
              <a:t>Click to edit Master title style</a:t>
            </a:r>
          </a:p>
        </p:txBody>
      </p:sp>
    </p:spTree>
    <p:extLst>
      <p:ext uri="{BB962C8B-B14F-4D97-AF65-F5344CB8AC3E}">
        <p14:creationId xmlns:p14="http://schemas.microsoft.com/office/powerpoint/2010/main" val="12053435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405793728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75642842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8254161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7547750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772508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755216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0984201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19342374"/>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6273934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8472551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6674169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3150751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4870755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4674268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2342077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02526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4097857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7835222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9376341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562191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098746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907795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776246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08833584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74598584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7851399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78157002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67519943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9643242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7986005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62127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667697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848920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8617093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426714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8232130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1_Section Title">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DB8FFA-EDFB-F2C2-93BD-7F7FCC9A89A2}"/>
              </a:ext>
            </a:extLst>
          </p:cNvPr>
          <p:cNvSpPr/>
          <p:nvPr userDrawn="1"/>
        </p:nvSpPr>
        <p:spPr>
          <a:xfrm>
            <a:off x="8229600" y="571500"/>
            <a:ext cx="2058448" cy="5040086"/>
          </a:xfrm>
          <a:prstGeom prst="rect">
            <a:avLst/>
          </a:prstGeom>
          <a:noFill/>
          <a:ln w="9397" cap="flat">
            <a:solidFill>
              <a:schemeClr val="accent1"/>
            </a:solidFill>
            <a:prstDash val="solid"/>
            <a:miter/>
          </a:ln>
          <a:effectLst>
            <a:outerShdw blurRad="254000" sx="102000" sy="102000" algn="ctr" rotWithShape="0">
              <a:prstClr val="black">
                <a:alpha val="26000"/>
              </a:prstClr>
            </a:outerShdw>
          </a:effectLst>
        </p:spPr>
        <p:txBody>
          <a:bodyPr rtlCol="0" anchor="ctr"/>
          <a:lstStyle/>
          <a:p>
            <a:pPr lvl="0"/>
            <a:endParaRPr lang="en-IN">
              <a:solidFill>
                <a:schemeClr val="tx1"/>
              </a:solidFill>
            </a:endParaRPr>
          </a:p>
        </p:txBody>
      </p:sp>
      <p:sp>
        <p:nvSpPr>
          <p:cNvPr id="21" name="Rectangle 20">
            <a:extLst>
              <a:ext uri="{FF2B5EF4-FFF2-40B4-BE49-F238E27FC236}">
                <a16:creationId xmlns:a16="http://schemas.microsoft.com/office/drawing/2014/main" id="{0682F7EC-73C0-AC83-0216-429855821FF0}"/>
              </a:ext>
            </a:extLst>
          </p:cNvPr>
          <p:cNvSpPr/>
          <p:nvPr userDrawn="1"/>
        </p:nvSpPr>
        <p:spPr>
          <a:xfrm>
            <a:off x="9988531" y="4653554"/>
            <a:ext cx="1181100" cy="1848845"/>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 name="Title 1"/>
          <p:cNvSpPr>
            <a:spLocks noGrp="1"/>
          </p:cNvSpPr>
          <p:nvPr>
            <p:ph type="title" hasCustomPrompt="1"/>
          </p:nvPr>
        </p:nvSpPr>
        <p:spPr>
          <a:xfrm>
            <a:off x="585216" y="3035808"/>
            <a:ext cx="7421245"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
        <p:nvSpPr>
          <p:cNvPr id="13" name="Rectangle 12">
            <a:extLst>
              <a:ext uri="{FF2B5EF4-FFF2-40B4-BE49-F238E27FC236}">
                <a16:creationId xmlns:a16="http://schemas.microsoft.com/office/drawing/2014/main" id="{FC77D183-25C8-669D-6E30-0A609CCA161C}"/>
              </a:ext>
            </a:extLst>
          </p:cNvPr>
          <p:cNvSpPr/>
          <p:nvPr userDrawn="1"/>
        </p:nvSpPr>
        <p:spPr>
          <a:xfrm>
            <a:off x="261258" y="0"/>
            <a:ext cx="2059516" cy="94342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4" name="Rectangle 13">
            <a:extLst>
              <a:ext uri="{FF2B5EF4-FFF2-40B4-BE49-F238E27FC236}">
                <a16:creationId xmlns:a16="http://schemas.microsoft.com/office/drawing/2014/main" id="{859035B7-8807-E76B-E060-941CF56E1833}"/>
              </a:ext>
            </a:extLst>
          </p:cNvPr>
          <p:cNvSpPr/>
          <p:nvPr userDrawn="1"/>
        </p:nvSpPr>
        <p:spPr>
          <a:xfrm>
            <a:off x="2801649" y="1"/>
            <a:ext cx="1175265" cy="798286"/>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5" name="Rectangle 14">
            <a:extLst>
              <a:ext uri="{FF2B5EF4-FFF2-40B4-BE49-F238E27FC236}">
                <a16:creationId xmlns:a16="http://schemas.microsoft.com/office/drawing/2014/main" id="{F1F3E970-5DC7-517B-76D7-13CC52ED8D44}"/>
              </a:ext>
            </a:extLst>
          </p:cNvPr>
          <p:cNvSpPr/>
          <p:nvPr userDrawn="1"/>
        </p:nvSpPr>
        <p:spPr>
          <a:xfrm>
            <a:off x="2757714" y="1276301"/>
            <a:ext cx="928914" cy="932688"/>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6" name="Rectangle 15">
            <a:extLst>
              <a:ext uri="{FF2B5EF4-FFF2-40B4-BE49-F238E27FC236}">
                <a16:creationId xmlns:a16="http://schemas.microsoft.com/office/drawing/2014/main" id="{F9EE3F88-5B5F-FE21-7675-25382DDA2C96}"/>
              </a:ext>
            </a:extLst>
          </p:cNvPr>
          <p:cNvSpPr/>
          <p:nvPr userDrawn="1"/>
        </p:nvSpPr>
        <p:spPr>
          <a:xfrm>
            <a:off x="928159" y="1879528"/>
            <a:ext cx="828070" cy="83143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1" name="Rectangle 10">
            <a:extLst>
              <a:ext uri="{FF2B5EF4-FFF2-40B4-BE49-F238E27FC236}">
                <a16:creationId xmlns:a16="http://schemas.microsoft.com/office/drawing/2014/main" id="{72DD1935-BE50-A921-B78B-6C5E0E0C5471}"/>
              </a:ext>
            </a:extLst>
          </p:cNvPr>
          <p:cNvSpPr/>
          <p:nvPr userDrawn="1"/>
        </p:nvSpPr>
        <p:spPr>
          <a:xfrm>
            <a:off x="0" y="522515"/>
            <a:ext cx="1596571" cy="176348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7" name="Rectangle 16">
            <a:extLst>
              <a:ext uri="{FF2B5EF4-FFF2-40B4-BE49-F238E27FC236}">
                <a16:creationId xmlns:a16="http://schemas.microsoft.com/office/drawing/2014/main" id="{D031F1E9-6ED9-81C1-79A6-F917D5B2043D}"/>
              </a:ext>
            </a:extLst>
          </p:cNvPr>
          <p:cNvSpPr/>
          <p:nvPr userDrawn="1"/>
        </p:nvSpPr>
        <p:spPr>
          <a:xfrm>
            <a:off x="2149451" y="2220686"/>
            <a:ext cx="357916" cy="359370"/>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8" name="Rectangle 17">
            <a:extLst>
              <a:ext uri="{FF2B5EF4-FFF2-40B4-BE49-F238E27FC236}">
                <a16:creationId xmlns:a16="http://schemas.microsoft.com/office/drawing/2014/main" id="{BC7D6D58-305A-EA0C-3924-75B95C685C2D}"/>
              </a:ext>
            </a:extLst>
          </p:cNvPr>
          <p:cNvSpPr/>
          <p:nvPr userDrawn="1"/>
        </p:nvSpPr>
        <p:spPr>
          <a:xfrm>
            <a:off x="4107710" y="581886"/>
            <a:ext cx="430550" cy="43229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9" name="Rectangle 18">
            <a:extLst>
              <a:ext uri="{FF2B5EF4-FFF2-40B4-BE49-F238E27FC236}">
                <a16:creationId xmlns:a16="http://schemas.microsoft.com/office/drawing/2014/main" id="{378E0796-FB02-457A-74FE-AD6A9655A7A0}"/>
              </a:ext>
            </a:extLst>
          </p:cNvPr>
          <p:cNvSpPr/>
          <p:nvPr userDrawn="1"/>
        </p:nvSpPr>
        <p:spPr>
          <a:xfrm>
            <a:off x="0" y="3017156"/>
            <a:ext cx="362585" cy="59599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0" name="Rectangle 19">
            <a:extLst>
              <a:ext uri="{FF2B5EF4-FFF2-40B4-BE49-F238E27FC236}">
                <a16:creationId xmlns:a16="http://schemas.microsoft.com/office/drawing/2014/main" id="{5B687450-ACC2-FD5A-45EB-2D98207BC985}"/>
              </a:ext>
            </a:extLst>
          </p:cNvPr>
          <p:cNvSpPr/>
          <p:nvPr userDrawn="1"/>
        </p:nvSpPr>
        <p:spPr>
          <a:xfrm>
            <a:off x="118534" y="3851203"/>
            <a:ext cx="689421" cy="692222"/>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2" name="Rectangle 21">
            <a:extLst>
              <a:ext uri="{FF2B5EF4-FFF2-40B4-BE49-F238E27FC236}">
                <a16:creationId xmlns:a16="http://schemas.microsoft.com/office/drawing/2014/main" id="{934FAA6F-2034-0719-782B-90EEB0415975}"/>
              </a:ext>
            </a:extLst>
          </p:cNvPr>
          <p:cNvSpPr/>
          <p:nvPr userDrawn="1"/>
        </p:nvSpPr>
        <p:spPr>
          <a:xfrm>
            <a:off x="9062059" y="5678625"/>
            <a:ext cx="430550" cy="43229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7" name="Rectangle 26">
            <a:extLst>
              <a:ext uri="{FF2B5EF4-FFF2-40B4-BE49-F238E27FC236}">
                <a16:creationId xmlns:a16="http://schemas.microsoft.com/office/drawing/2014/main" id="{E82A7018-091D-A508-D370-053E02EBC39E}"/>
              </a:ext>
            </a:extLst>
          </p:cNvPr>
          <p:cNvSpPr/>
          <p:nvPr userDrawn="1"/>
        </p:nvSpPr>
        <p:spPr>
          <a:xfrm>
            <a:off x="8453634" y="798286"/>
            <a:ext cx="3163824" cy="4590288"/>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4" name="Picture Placeholder 23">
            <a:extLst>
              <a:ext uri="{FF2B5EF4-FFF2-40B4-BE49-F238E27FC236}">
                <a16:creationId xmlns:a16="http://schemas.microsoft.com/office/drawing/2014/main" id="{C8AE56A1-CDD0-EE7D-2B93-C58B64C41167}"/>
              </a:ext>
            </a:extLst>
          </p:cNvPr>
          <p:cNvSpPr>
            <a:spLocks noGrp="1"/>
          </p:cNvSpPr>
          <p:nvPr>
            <p:ph type="pic" sz="quarter" idx="10"/>
          </p:nvPr>
        </p:nvSpPr>
        <p:spPr>
          <a:xfrm>
            <a:off x="8453634" y="798286"/>
            <a:ext cx="3163824" cy="4590288"/>
          </a:xfrm>
        </p:spPr>
        <p:txBody>
          <a:bodyPr anchor="ctr">
            <a:noAutofit/>
          </a:bodyPr>
          <a:lstStyle>
            <a:lvl1pPr marL="0" indent="0" algn="ctr">
              <a:buNone/>
              <a:defRPr>
                <a:solidFill>
                  <a:schemeClr val="tx1"/>
                </a:solidFill>
              </a:defRPr>
            </a:lvl1pPr>
          </a:lstStyle>
          <a:p>
            <a:endParaRPr lang="en-IN"/>
          </a:p>
        </p:txBody>
      </p:sp>
    </p:spTree>
    <p:extLst>
      <p:ext uri="{BB962C8B-B14F-4D97-AF65-F5344CB8AC3E}">
        <p14:creationId xmlns:p14="http://schemas.microsoft.com/office/powerpoint/2010/main" val="33792648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userDrawn="1">
  <p:cSld name="2_Title Slide">
    <p:bg>
      <p:bgRef idx="1001">
        <a:schemeClr val="bg2"/>
      </p:bgRef>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54FAB691-61B2-046D-AE63-2ED7D87D863F}"/>
              </a:ext>
            </a:extLst>
          </p:cNvPr>
          <p:cNvGrpSpPr/>
          <p:nvPr userDrawn="1"/>
        </p:nvGrpSpPr>
        <p:grpSpPr>
          <a:xfrm rot="5400000" flipH="1">
            <a:off x="5984896" y="997786"/>
            <a:ext cx="4538260" cy="7182167"/>
            <a:chOff x="0" y="-3569017"/>
            <a:chExt cx="4538260" cy="7182167"/>
          </a:xfrm>
        </p:grpSpPr>
        <p:sp>
          <p:nvSpPr>
            <p:cNvPr id="25" name="Rectangle 24">
              <a:extLst>
                <a:ext uri="{FF2B5EF4-FFF2-40B4-BE49-F238E27FC236}">
                  <a16:creationId xmlns:a16="http://schemas.microsoft.com/office/drawing/2014/main" id="{784C9EF5-C02A-5E30-E5FB-9954BA83A06A}"/>
                </a:ext>
              </a:extLst>
            </p:cNvPr>
            <p:cNvSpPr/>
            <p:nvPr userDrawn="1"/>
          </p:nvSpPr>
          <p:spPr>
            <a:xfrm>
              <a:off x="261258" y="0"/>
              <a:ext cx="2059516" cy="94342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6" name="Rectangle 25">
              <a:extLst>
                <a:ext uri="{FF2B5EF4-FFF2-40B4-BE49-F238E27FC236}">
                  <a16:creationId xmlns:a16="http://schemas.microsoft.com/office/drawing/2014/main" id="{3F3714B8-5A3A-C089-4748-0A5E1B4E2283}"/>
                </a:ext>
              </a:extLst>
            </p:cNvPr>
            <p:cNvSpPr/>
            <p:nvPr userDrawn="1"/>
          </p:nvSpPr>
          <p:spPr>
            <a:xfrm>
              <a:off x="2801649" y="1"/>
              <a:ext cx="1175265" cy="798286"/>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7" name="Rectangle 26">
              <a:extLst>
                <a:ext uri="{FF2B5EF4-FFF2-40B4-BE49-F238E27FC236}">
                  <a16:creationId xmlns:a16="http://schemas.microsoft.com/office/drawing/2014/main" id="{FEDF0412-CD38-E7DE-81C8-653E8ACF8AAB}"/>
                </a:ext>
              </a:extLst>
            </p:cNvPr>
            <p:cNvSpPr/>
            <p:nvPr userDrawn="1"/>
          </p:nvSpPr>
          <p:spPr>
            <a:xfrm>
              <a:off x="2757714" y="1276301"/>
              <a:ext cx="928914" cy="932688"/>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8" name="Rectangle 27">
              <a:extLst>
                <a:ext uri="{FF2B5EF4-FFF2-40B4-BE49-F238E27FC236}">
                  <a16:creationId xmlns:a16="http://schemas.microsoft.com/office/drawing/2014/main" id="{36D2A63D-B385-DA01-068F-BBF9406F7ED7}"/>
                </a:ext>
              </a:extLst>
            </p:cNvPr>
            <p:cNvSpPr/>
            <p:nvPr userDrawn="1"/>
          </p:nvSpPr>
          <p:spPr>
            <a:xfrm>
              <a:off x="928159" y="1879528"/>
              <a:ext cx="828070" cy="83143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9" name="Rectangle 28">
              <a:extLst>
                <a:ext uri="{FF2B5EF4-FFF2-40B4-BE49-F238E27FC236}">
                  <a16:creationId xmlns:a16="http://schemas.microsoft.com/office/drawing/2014/main" id="{CA870746-3CB7-66B5-D3E9-B6E4A449D082}"/>
                </a:ext>
              </a:extLst>
            </p:cNvPr>
            <p:cNvSpPr/>
            <p:nvPr userDrawn="1"/>
          </p:nvSpPr>
          <p:spPr>
            <a:xfrm>
              <a:off x="0" y="522515"/>
              <a:ext cx="1596571" cy="176348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30" name="Rectangle 29">
              <a:extLst>
                <a:ext uri="{FF2B5EF4-FFF2-40B4-BE49-F238E27FC236}">
                  <a16:creationId xmlns:a16="http://schemas.microsoft.com/office/drawing/2014/main" id="{09C89387-1FAC-38E9-83C2-96453C6ED2C8}"/>
                </a:ext>
              </a:extLst>
            </p:cNvPr>
            <p:cNvSpPr/>
            <p:nvPr userDrawn="1"/>
          </p:nvSpPr>
          <p:spPr>
            <a:xfrm>
              <a:off x="2149451" y="2220686"/>
              <a:ext cx="357916" cy="359370"/>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31" name="Rectangle 30">
              <a:extLst>
                <a:ext uri="{FF2B5EF4-FFF2-40B4-BE49-F238E27FC236}">
                  <a16:creationId xmlns:a16="http://schemas.microsoft.com/office/drawing/2014/main" id="{63EA6E7E-4998-5AB2-8900-04DC31021CA2}"/>
                </a:ext>
              </a:extLst>
            </p:cNvPr>
            <p:cNvSpPr/>
            <p:nvPr userDrawn="1"/>
          </p:nvSpPr>
          <p:spPr>
            <a:xfrm>
              <a:off x="4107710" y="581886"/>
              <a:ext cx="430550" cy="43229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32" name="Rectangle 31">
              <a:extLst>
                <a:ext uri="{FF2B5EF4-FFF2-40B4-BE49-F238E27FC236}">
                  <a16:creationId xmlns:a16="http://schemas.microsoft.com/office/drawing/2014/main" id="{EF940DFF-6A2F-5088-5B7D-FEFF4D8FC25C}"/>
                </a:ext>
              </a:extLst>
            </p:cNvPr>
            <p:cNvSpPr/>
            <p:nvPr userDrawn="1"/>
          </p:nvSpPr>
          <p:spPr>
            <a:xfrm>
              <a:off x="0" y="3017156"/>
              <a:ext cx="362585" cy="59599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33" name="Rectangle 32">
              <a:extLst>
                <a:ext uri="{FF2B5EF4-FFF2-40B4-BE49-F238E27FC236}">
                  <a16:creationId xmlns:a16="http://schemas.microsoft.com/office/drawing/2014/main" id="{D3C07717-1C1E-BADD-337D-0D2BD6DCBE38}"/>
                </a:ext>
              </a:extLst>
            </p:cNvPr>
            <p:cNvSpPr/>
            <p:nvPr userDrawn="1"/>
          </p:nvSpPr>
          <p:spPr>
            <a:xfrm>
              <a:off x="601594" y="-3569017"/>
              <a:ext cx="689421" cy="692222"/>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grpSp>
      <p:sp>
        <p:nvSpPr>
          <p:cNvPr id="9" name="Title 1"/>
          <p:cNvSpPr>
            <a:spLocks noGrp="1"/>
          </p:cNvSpPr>
          <p:nvPr>
            <p:ph type="title" hasCustomPrompt="1"/>
          </p:nvPr>
        </p:nvSpPr>
        <p:spPr>
          <a:xfrm>
            <a:off x="584200" y="2548891"/>
            <a:ext cx="4994157" cy="984885"/>
          </a:xfrm>
          <a:noFill/>
        </p:spPr>
        <p:txBody>
          <a:bodyPr wrap="square" lIns="0" tIns="0" rIns="0" bIns="0" anchor="b" anchorCtr="0">
            <a:spAutoFit/>
          </a:bodyPr>
          <a:lstStyle>
            <a:lvl1pPr>
              <a:defRPr sz="32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994157"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grpSp>
        <p:nvGrpSpPr>
          <p:cNvPr id="23" name="Group 22">
            <a:extLst>
              <a:ext uri="{FF2B5EF4-FFF2-40B4-BE49-F238E27FC236}">
                <a16:creationId xmlns:a16="http://schemas.microsoft.com/office/drawing/2014/main" id="{6C7F99DA-67FA-7D61-9A24-9E22E52825C5}"/>
              </a:ext>
            </a:extLst>
          </p:cNvPr>
          <p:cNvGrpSpPr/>
          <p:nvPr userDrawn="1"/>
        </p:nvGrpSpPr>
        <p:grpSpPr>
          <a:xfrm flipH="1">
            <a:off x="7653740" y="0"/>
            <a:ext cx="4538260" cy="4543425"/>
            <a:chOff x="0" y="0"/>
            <a:chExt cx="4538260" cy="4543425"/>
          </a:xfrm>
        </p:grpSpPr>
        <p:sp>
          <p:nvSpPr>
            <p:cNvPr id="3" name="Rectangle 2">
              <a:extLst>
                <a:ext uri="{FF2B5EF4-FFF2-40B4-BE49-F238E27FC236}">
                  <a16:creationId xmlns:a16="http://schemas.microsoft.com/office/drawing/2014/main" id="{BE4C2AAC-EF38-2F38-C805-A56963134A06}"/>
                </a:ext>
              </a:extLst>
            </p:cNvPr>
            <p:cNvSpPr/>
            <p:nvPr userDrawn="1"/>
          </p:nvSpPr>
          <p:spPr>
            <a:xfrm>
              <a:off x="261258" y="0"/>
              <a:ext cx="2059516" cy="94342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6" name="Rectangle 5">
              <a:extLst>
                <a:ext uri="{FF2B5EF4-FFF2-40B4-BE49-F238E27FC236}">
                  <a16:creationId xmlns:a16="http://schemas.microsoft.com/office/drawing/2014/main" id="{FD71C244-907E-C7F7-F03D-AD54A4148292}"/>
                </a:ext>
              </a:extLst>
            </p:cNvPr>
            <p:cNvSpPr/>
            <p:nvPr userDrawn="1"/>
          </p:nvSpPr>
          <p:spPr>
            <a:xfrm>
              <a:off x="2801649" y="1"/>
              <a:ext cx="1175265" cy="798286"/>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0" name="Rectangle 9">
              <a:extLst>
                <a:ext uri="{FF2B5EF4-FFF2-40B4-BE49-F238E27FC236}">
                  <a16:creationId xmlns:a16="http://schemas.microsoft.com/office/drawing/2014/main" id="{E98A0E2F-F73E-81F4-EED6-26A19F881E9D}"/>
                </a:ext>
              </a:extLst>
            </p:cNvPr>
            <p:cNvSpPr/>
            <p:nvPr userDrawn="1"/>
          </p:nvSpPr>
          <p:spPr>
            <a:xfrm>
              <a:off x="2757714" y="1276301"/>
              <a:ext cx="928914" cy="932688"/>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2" name="Rectangle 11">
              <a:extLst>
                <a:ext uri="{FF2B5EF4-FFF2-40B4-BE49-F238E27FC236}">
                  <a16:creationId xmlns:a16="http://schemas.microsoft.com/office/drawing/2014/main" id="{5FE08DEA-0636-C2E2-CBDB-FA716C7FCA03}"/>
                </a:ext>
              </a:extLst>
            </p:cNvPr>
            <p:cNvSpPr/>
            <p:nvPr userDrawn="1"/>
          </p:nvSpPr>
          <p:spPr>
            <a:xfrm>
              <a:off x="928159" y="1879528"/>
              <a:ext cx="828070" cy="83143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4" name="Rectangle 13">
              <a:extLst>
                <a:ext uri="{FF2B5EF4-FFF2-40B4-BE49-F238E27FC236}">
                  <a16:creationId xmlns:a16="http://schemas.microsoft.com/office/drawing/2014/main" id="{9A0CD4A9-1CCA-E53A-1B6F-605F1A3069CF}"/>
                </a:ext>
              </a:extLst>
            </p:cNvPr>
            <p:cNvSpPr/>
            <p:nvPr userDrawn="1"/>
          </p:nvSpPr>
          <p:spPr>
            <a:xfrm>
              <a:off x="0" y="522515"/>
              <a:ext cx="1596571" cy="176348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6" name="Rectangle 15">
              <a:extLst>
                <a:ext uri="{FF2B5EF4-FFF2-40B4-BE49-F238E27FC236}">
                  <a16:creationId xmlns:a16="http://schemas.microsoft.com/office/drawing/2014/main" id="{9A00580E-69E0-49B1-0716-B516141AD436}"/>
                </a:ext>
              </a:extLst>
            </p:cNvPr>
            <p:cNvSpPr/>
            <p:nvPr userDrawn="1"/>
          </p:nvSpPr>
          <p:spPr>
            <a:xfrm>
              <a:off x="2149451" y="2220686"/>
              <a:ext cx="357916" cy="359370"/>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8" name="Rectangle 17">
              <a:extLst>
                <a:ext uri="{FF2B5EF4-FFF2-40B4-BE49-F238E27FC236}">
                  <a16:creationId xmlns:a16="http://schemas.microsoft.com/office/drawing/2014/main" id="{CD161639-6C58-C64B-808E-4D901DAF20FD}"/>
                </a:ext>
              </a:extLst>
            </p:cNvPr>
            <p:cNvSpPr/>
            <p:nvPr userDrawn="1"/>
          </p:nvSpPr>
          <p:spPr>
            <a:xfrm>
              <a:off x="4107710" y="581886"/>
              <a:ext cx="430550" cy="43229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0" name="Rectangle 19">
              <a:extLst>
                <a:ext uri="{FF2B5EF4-FFF2-40B4-BE49-F238E27FC236}">
                  <a16:creationId xmlns:a16="http://schemas.microsoft.com/office/drawing/2014/main" id="{9B9C0B57-75E6-C189-C3CD-F98034432B33}"/>
                </a:ext>
              </a:extLst>
            </p:cNvPr>
            <p:cNvSpPr/>
            <p:nvPr userDrawn="1"/>
          </p:nvSpPr>
          <p:spPr>
            <a:xfrm>
              <a:off x="0" y="3017156"/>
              <a:ext cx="362585" cy="59599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2" name="Rectangle 21">
              <a:extLst>
                <a:ext uri="{FF2B5EF4-FFF2-40B4-BE49-F238E27FC236}">
                  <a16:creationId xmlns:a16="http://schemas.microsoft.com/office/drawing/2014/main" id="{87A96865-532A-5009-BA38-BAB13E3C53CD}"/>
                </a:ext>
              </a:extLst>
            </p:cNvPr>
            <p:cNvSpPr/>
            <p:nvPr userDrawn="1"/>
          </p:nvSpPr>
          <p:spPr>
            <a:xfrm>
              <a:off x="118534" y="3851203"/>
              <a:ext cx="689421" cy="692222"/>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grpSp>
      <p:pic>
        <p:nvPicPr>
          <p:cNvPr id="4" name="Picture 3">
            <a:extLst>
              <a:ext uri="{FF2B5EF4-FFF2-40B4-BE49-F238E27FC236}">
                <a16:creationId xmlns:a16="http://schemas.microsoft.com/office/drawing/2014/main" id="{101CCF45-A1FA-66E7-CB5C-12E09F1F8327}"/>
              </a:ext>
            </a:extLst>
          </p:cNvPr>
          <p:cNvPicPr>
            <a:picLocks noChangeAspect="1"/>
          </p:cNvPicPr>
          <p:nvPr userDrawn="1"/>
        </p:nvPicPr>
        <p:blipFill rotWithShape="1">
          <a:blip r:embed="rId3"/>
          <a:srcRect l="20461" r="21586" b="3079"/>
          <a:stretch/>
        </p:blipFill>
        <p:spPr>
          <a:xfrm>
            <a:off x="6282823" y="908120"/>
            <a:ext cx="5271640" cy="4959280"/>
          </a:xfrm>
          <a:custGeom>
            <a:avLst/>
            <a:gdLst>
              <a:gd name="connsiteX0" fmla="*/ 0 w 5271640"/>
              <a:gd name="connsiteY0" fmla="*/ 0 h 4959280"/>
              <a:gd name="connsiteX1" fmla="*/ 5271640 w 5271640"/>
              <a:gd name="connsiteY1" fmla="*/ 0 h 4959280"/>
              <a:gd name="connsiteX2" fmla="*/ 5271640 w 5271640"/>
              <a:gd name="connsiteY2" fmla="*/ 4959280 h 4959280"/>
              <a:gd name="connsiteX3" fmla="*/ 0 w 5271640"/>
              <a:gd name="connsiteY3" fmla="*/ 4959280 h 4959280"/>
            </a:gdLst>
            <a:ahLst/>
            <a:cxnLst>
              <a:cxn ang="0">
                <a:pos x="connsiteX0" y="connsiteY0"/>
              </a:cxn>
              <a:cxn ang="0">
                <a:pos x="connsiteX1" y="connsiteY1"/>
              </a:cxn>
              <a:cxn ang="0">
                <a:pos x="connsiteX2" y="connsiteY2"/>
              </a:cxn>
              <a:cxn ang="0">
                <a:pos x="connsiteX3" y="connsiteY3"/>
              </a:cxn>
            </a:cxnLst>
            <a:rect l="l" t="t" r="r" b="b"/>
            <a:pathLst>
              <a:path w="5271640" h="4959280">
                <a:moveTo>
                  <a:pt x="0" y="0"/>
                </a:moveTo>
                <a:lnTo>
                  <a:pt x="5271640" y="0"/>
                </a:lnTo>
                <a:lnTo>
                  <a:pt x="5271640" y="4959280"/>
                </a:lnTo>
                <a:lnTo>
                  <a:pt x="0" y="4959280"/>
                </a:lnTo>
                <a:close/>
              </a:path>
            </a:pathLst>
          </a:custGeom>
        </p:spPr>
      </p:pic>
    </p:spTree>
    <p:extLst>
      <p:ext uri="{BB962C8B-B14F-4D97-AF65-F5344CB8AC3E}">
        <p14:creationId xmlns:p14="http://schemas.microsoft.com/office/powerpoint/2010/main" val="5642306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26.xml"/><Relationship Id="rId18" Type="http://schemas.openxmlformats.org/officeDocument/2006/relationships/slideLayout" Target="../slideLayouts/slideLayout131.xml"/><Relationship Id="rId26" Type="http://schemas.openxmlformats.org/officeDocument/2006/relationships/slideLayout" Target="../slideLayouts/slideLayout139.xml"/><Relationship Id="rId39" Type="http://schemas.openxmlformats.org/officeDocument/2006/relationships/slideLayout" Target="../slideLayouts/slideLayout152.xml"/><Relationship Id="rId21" Type="http://schemas.openxmlformats.org/officeDocument/2006/relationships/slideLayout" Target="../slideLayouts/slideLayout134.xml"/><Relationship Id="rId34" Type="http://schemas.openxmlformats.org/officeDocument/2006/relationships/slideLayout" Target="../slideLayouts/slideLayout147.xml"/><Relationship Id="rId42" Type="http://schemas.openxmlformats.org/officeDocument/2006/relationships/slideLayout" Target="../slideLayouts/slideLayout155.xml"/><Relationship Id="rId47" Type="http://schemas.openxmlformats.org/officeDocument/2006/relationships/slideLayout" Target="../slideLayouts/slideLayout160.xml"/><Relationship Id="rId50" Type="http://schemas.openxmlformats.org/officeDocument/2006/relationships/slideLayout" Target="../slideLayouts/slideLayout163.xml"/><Relationship Id="rId55" Type="http://schemas.openxmlformats.org/officeDocument/2006/relationships/slideLayout" Target="../slideLayouts/slideLayout168.xml"/><Relationship Id="rId7" Type="http://schemas.openxmlformats.org/officeDocument/2006/relationships/slideLayout" Target="../slideLayouts/slideLayout120.xml"/><Relationship Id="rId2" Type="http://schemas.openxmlformats.org/officeDocument/2006/relationships/slideLayout" Target="../slideLayouts/slideLayout115.xml"/><Relationship Id="rId16" Type="http://schemas.openxmlformats.org/officeDocument/2006/relationships/slideLayout" Target="../slideLayouts/slideLayout129.xml"/><Relationship Id="rId29" Type="http://schemas.openxmlformats.org/officeDocument/2006/relationships/slideLayout" Target="../slideLayouts/slideLayout142.xml"/><Relationship Id="rId11" Type="http://schemas.openxmlformats.org/officeDocument/2006/relationships/slideLayout" Target="../slideLayouts/slideLayout124.xml"/><Relationship Id="rId24" Type="http://schemas.openxmlformats.org/officeDocument/2006/relationships/slideLayout" Target="../slideLayouts/slideLayout137.xml"/><Relationship Id="rId32" Type="http://schemas.openxmlformats.org/officeDocument/2006/relationships/slideLayout" Target="../slideLayouts/slideLayout145.xml"/><Relationship Id="rId37" Type="http://schemas.openxmlformats.org/officeDocument/2006/relationships/slideLayout" Target="../slideLayouts/slideLayout150.xml"/><Relationship Id="rId40" Type="http://schemas.openxmlformats.org/officeDocument/2006/relationships/slideLayout" Target="../slideLayouts/slideLayout153.xml"/><Relationship Id="rId45" Type="http://schemas.openxmlformats.org/officeDocument/2006/relationships/slideLayout" Target="../slideLayouts/slideLayout158.xml"/><Relationship Id="rId53" Type="http://schemas.openxmlformats.org/officeDocument/2006/relationships/slideLayout" Target="../slideLayouts/slideLayout166.xml"/><Relationship Id="rId58" Type="http://schemas.openxmlformats.org/officeDocument/2006/relationships/slideLayout" Target="../slideLayouts/slideLayout171.xml"/><Relationship Id="rId5" Type="http://schemas.openxmlformats.org/officeDocument/2006/relationships/slideLayout" Target="../slideLayouts/slideLayout118.xml"/><Relationship Id="rId61" Type="http://schemas.openxmlformats.org/officeDocument/2006/relationships/image" Target="../media/image1.emf"/><Relationship Id="rId19" Type="http://schemas.openxmlformats.org/officeDocument/2006/relationships/slideLayout" Target="../slideLayouts/slideLayout132.xml"/><Relationship Id="rId14" Type="http://schemas.openxmlformats.org/officeDocument/2006/relationships/slideLayout" Target="../slideLayouts/slideLayout127.xml"/><Relationship Id="rId22" Type="http://schemas.openxmlformats.org/officeDocument/2006/relationships/slideLayout" Target="../slideLayouts/slideLayout135.xml"/><Relationship Id="rId27" Type="http://schemas.openxmlformats.org/officeDocument/2006/relationships/slideLayout" Target="../slideLayouts/slideLayout140.xml"/><Relationship Id="rId30" Type="http://schemas.openxmlformats.org/officeDocument/2006/relationships/slideLayout" Target="../slideLayouts/slideLayout143.xml"/><Relationship Id="rId35" Type="http://schemas.openxmlformats.org/officeDocument/2006/relationships/slideLayout" Target="../slideLayouts/slideLayout148.xml"/><Relationship Id="rId43" Type="http://schemas.openxmlformats.org/officeDocument/2006/relationships/slideLayout" Target="../slideLayouts/slideLayout156.xml"/><Relationship Id="rId48" Type="http://schemas.openxmlformats.org/officeDocument/2006/relationships/slideLayout" Target="../slideLayouts/slideLayout161.xml"/><Relationship Id="rId56" Type="http://schemas.openxmlformats.org/officeDocument/2006/relationships/slideLayout" Target="../slideLayouts/slideLayout169.xml"/><Relationship Id="rId8" Type="http://schemas.openxmlformats.org/officeDocument/2006/relationships/slideLayout" Target="../slideLayouts/slideLayout121.xml"/><Relationship Id="rId51" Type="http://schemas.openxmlformats.org/officeDocument/2006/relationships/slideLayout" Target="../slideLayouts/slideLayout164.xml"/><Relationship Id="rId3" Type="http://schemas.openxmlformats.org/officeDocument/2006/relationships/slideLayout" Target="../slideLayouts/slideLayout116.xml"/><Relationship Id="rId12" Type="http://schemas.openxmlformats.org/officeDocument/2006/relationships/slideLayout" Target="../slideLayouts/slideLayout125.xml"/><Relationship Id="rId17" Type="http://schemas.openxmlformats.org/officeDocument/2006/relationships/slideLayout" Target="../slideLayouts/slideLayout130.xml"/><Relationship Id="rId25" Type="http://schemas.openxmlformats.org/officeDocument/2006/relationships/slideLayout" Target="../slideLayouts/slideLayout138.xml"/><Relationship Id="rId33" Type="http://schemas.openxmlformats.org/officeDocument/2006/relationships/slideLayout" Target="../slideLayouts/slideLayout146.xml"/><Relationship Id="rId38" Type="http://schemas.openxmlformats.org/officeDocument/2006/relationships/slideLayout" Target="../slideLayouts/slideLayout151.xml"/><Relationship Id="rId46" Type="http://schemas.openxmlformats.org/officeDocument/2006/relationships/slideLayout" Target="../slideLayouts/slideLayout159.xml"/><Relationship Id="rId59" Type="http://schemas.openxmlformats.org/officeDocument/2006/relationships/slideLayout" Target="../slideLayouts/slideLayout172.xml"/><Relationship Id="rId20" Type="http://schemas.openxmlformats.org/officeDocument/2006/relationships/slideLayout" Target="../slideLayouts/slideLayout133.xml"/><Relationship Id="rId41" Type="http://schemas.openxmlformats.org/officeDocument/2006/relationships/slideLayout" Target="../slideLayouts/slideLayout154.xml"/><Relationship Id="rId54" Type="http://schemas.openxmlformats.org/officeDocument/2006/relationships/slideLayout" Target="../slideLayouts/slideLayout167.xml"/><Relationship Id="rId1" Type="http://schemas.openxmlformats.org/officeDocument/2006/relationships/slideLayout" Target="../slideLayouts/slideLayout114.xml"/><Relationship Id="rId6" Type="http://schemas.openxmlformats.org/officeDocument/2006/relationships/slideLayout" Target="../slideLayouts/slideLayout119.xml"/><Relationship Id="rId15" Type="http://schemas.openxmlformats.org/officeDocument/2006/relationships/slideLayout" Target="../slideLayouts/slideLayout128.xml"/><Relationship Id="rId23" Type="http://schemas.openxmlformats.org/officeDocument/2006/relationships/slideLayout" Target="../slideLayouts/slideLayout136.xml"/><Relationship Id="rId28" Type="http://schemas.openxmlformats.org/officeDocument/2006/relationships/slideLayout" Target="../slideLayouts/slideLayout141.xml"/><Relationship Id="rId36" Type="http://schemas.openxmlformats.org/officeDocument/2006/relationships/slideLayout" Target="../slideLayouts/slideLayout149.xml"/><Relationship Id="rId49" Type="http://schemas.openxmlformats.org/officeDocument/2006/relationships/slideLayout" Target="../slideLayouts/slideLayout162.xml"/><Relationship Id="rId57" Type="http://schemas.openxmlformats.org/officeDocument/2006/relationships/slideLayout" Target="../slideLayouts/slideLayout170.xml"/><Relationship Id="rId10" Type="http://schemas.openxmlformats.org/officeDocument/2006/relationships/slideLayout" Target="../slideLayouts/slideLayout123.xml"/><Relationship Id="rId31" Type="http://schemas.openxmlformats.org/officeDocument/2006/relationships/slideLayout" Target="../slideLayouts/slideLayout144.xml"/><Relationship Id="rId44" Type="http://schemas.openxmlformats.org/officeDocument/2006/relationships/slideLayout" Target="../slideLayouts/slideLayout157.xml"/><Relationship Id="rId52" Type="http://schemas.openxmlformats.org/officeDocument/2006/relationships/slideLayout" Target="../slideLayouts/slideLayout165.xml"/><Relationship Id="rId60" Type="http://schemas.openxmlformats.org/officeDocument/2006/relationships/theme" Target="../theme/theme2.xml"/><Relationship Id="rId4" Type="http://schemas.openxmlformats.org/officeDocument/2006/relationships/slideLayout" Target="../slideLayouts/slideLayout117.xml"/><Relationship Id="rId9" Type="http://schemas.openxmlformats.org/officeDocument/2006/relationships/slideLayout" Target="../slideLayouts/slideLayout1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5"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61" cstate="screen">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1700385758"/>
      </p:ext>
    </p:extLst>
  </p:cSld>
  <p:clrMap bg1="lt1" tx1="dk1" bg2="lt2" tx2="dk2" accent1="accent1" accent2="accent2" accent3="accent3" accent4="accent4" accent5="accent5" accent6="accent6" hlink="hlink" folHlink="folHlink"/>
  <p:sldLayoutIdLst>
    <p:sldLayoutId id="2147485398" r:id="rId1"/>
    <p:sldLayoutId id="2147485399" r:id="rId2"/>
    <p:sldLayoutId id="2147485400" r:id="rId3"/>
    <p:sldLayoutId id="2147485401" r:id="rId4"/>
    <p:sldLayoutId id="2147485402" r:id="rId5"/>
    <p:sldLayoutId id="2147485403" r:id="rId6"/>
    <p:sldLayoutId id="2147485404" r:id="rId7"/>
    <p:sldLayoutId id="2147485405" r:id="rId8"/>
    <p:sldLayoutId id="2147485406" r:id="rId9"/>
    <p:sldLayoutId id="2147485407" r:id="rId10"/>
    <p:sldLayoutId id="2147485408" r:id="rId11"/>
    <p:sldLayoutId id="2147485409" r:id="rId12"/>
    <p:sldLayoutId id="2147485410" r:id="rId13"/>
    <p:sldLayoutId id="2147485411" r:id="rId14"/>
    <p:sldLayoutId id="2147485412" r:id="rId15"/>
    <p:sldLayoutId id="2147485413" r:id="rId16"/>
    <p:sldLayoutId id="2147485414" r:id="rId17"/>
    <p:sldLayoutId id="2147485415" r:id="rId18"/>
    <p:sldLayoutId id="2147485416" r:id="rId19"/>
    <p:sldLayoutId id="2147485417" r:id="rId20"/>
    <p:sldLayoutId id="2147485418" r:id="rId21"/>
    <p:sldLayoutId id="2147485419" r:id="rId22"/>
    <p:sldLayoutId id="2147485420" r:id="rId23"/>
    <p:sldLayoutId id="2147485421" r:id="rId24"/>
    <p:sldLayoutId id="2147485422" r:id="rId25"/>
    <p:sldLayoutId id="2147485423" r:id="rId26"/>
    <p:sldLayoutId id="2147485424" r:id="rId27"/>
    <p:sldLayoutId id="2147485425" r:id="rId28"/>
    <p:sldLayoutId id="2147485426" r:id="rId29"/>
    <p:sldLayoutId id="2147485427" r:id="rId30"/>
    <p:sldLayoutId id="2147485428" r:id="rId31"/>
    <p:sldLayoutId id="2147485429" r:id="rId32"/>
    <p:sldLayoutId id="2147485430" r:id="rId33"/>
    <p:sldLayoutId id="2147485431" r:id="rId34"/>
    <p:sldLayoutId id="2147485432" r:id="rId35"/>
    <p:sldLayoutId id="2147485433" r:id="rId36"/>
    <p:sldLayoutId id="2147485434" r:id="rId37"/>
    <p:sldLayoutId id="2147485435" r:id="rId38"/>
    <p:sldLayoutId id="2147485436" r:id="rId39"/>
    <p:sldLayoutId id="2147485437" r:id="rId40"/>
    <p:sldLayoutId id="2147485438" r:id="rId41"/>
    <p:sldLayoutId id="2147485439" r:id="rId42"/>
    <p:sldLayoutId id="2147485440" r:id="rId43"/>
    <p:sldLayoutId id="2147485441" r:id="rId44"/>
    <p:sldLayoutId id="2147485442" r:id="rId45"/>
    <p:sldLayoutId id="2147485443" r:id="rId46"/>
    <p:sldLayoutId id="2147485444" r:id="rId47"/>
    <p:sldLayoutId id="2147485445" r:id="rId48"/>
    <p:sldLayoutId id="2147485446" r:id="rId49"/>
    <p:sldLayoutId id="2147485447" r:id="rId50"/>
    <p:sldLayoutId id="2147485448" r:id="rId51"/>
    <p:sldLayoutId id="2147485449" r:id="rId52"/>
    <p:sldLayoutId id="2147485450" r:id="rId53"/>
    <p:sldLayoutId id="2147485451" r:id="rId54"/>
    <p:sldLayoutId id="2147485452" r:id="rId55"/>
    <p:sldLayoutId id="2147485453" r:id="rId56"/>
    <p:sldLayoutId id="2147485454" r:id="rId57"/>
    <p:sldLayoutId id="2147485455" r:id="rId58"/>
    <p:sldLayoutId id="2147485456" r:id="rId5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11.xml"/><Relationship Id="rId1" Type="http://schemas.openxmlformats.org/officeDocument/2006/relationships/slideLayout" Target="../slideLayouts/slideLayout19.xml"/><Relationship Id="rId4" Type="http://schemas.openxmlformats.org/officeDocument/2006/relationships/hyperlink" Target="https://github.com/microsoft/azure-data-manager-for-energy-experience-lab"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12.xml"/><Relationship Id="rId1" Type="http://schemas.openxmlformats.org/officeDocument/2006/relationships/slideLayout" Target="../slideLayouts/slideLayout19.xml"/><Relationship Id="rId4" Type="http://schemas.openxmlformats.org/officeDocument/2006/relationships/image" Target="../media/image61.png"/></Relationships>
</file>

<file path=ppt/slides/_rels/slide13.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3.xml"/><Relationship Id="rId1" Type="http://schemas.openxmlformats.org/officeDocument/2006/relationships/slideLayout" Target="../slideLayouts/slideLayout134.xml"/><Relationship Id="rId4" Type="http://schemas.openxmlformats.org/officeDocument/2006/relationships/image" Target="../media/image63.png"/></Relationships>
</file>

<file path=ppt/slides/_rels/slide2.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5.xml"/><Relationship Id="rId1" Type="http://schemas.openxmlformats.org/officeDocument/2006/relationships/slideLayout" Target="../slideLayouts/slideLayout19.xml"/><Relationship Id="rId5" Type="http://schemas.openxmlformats.org/officeDocument/2006/relationships/image" Target="../media/image59.png"/><Relationship Id="rId4" Type="http://schemas.openxmlformats.org/officeDocument/2006/relationships/hyperlink" Target="https://portal.azure.com/?microsoft_azure_marketplace_ItemHideKey=Microsoft_Azure_OpenEnergyPlatformHidden"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60.png"/></Relationships>
</file>

<file path=ppt/slides/_rels/slide7.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0C786-7D1A-95BF-671B-B5908806BAD6}"/>
              </a:ext>
            </a:extLst>
          </p:cNvPr>
          <p:cNvSpPr>
            <a:spLocks noGrp="1"/>
          </p:cNvSpPr>
          <p:nvPr>
            <p:ph type="title"/>
          </p:nvPr>
        </p:nvSpPr>
        <p:spPr/>
        <p:txBody>
          <a:bodyPr/>
          <a:lstStyle/>
          <a:p>
            <a:r>
              <a:rPr lang="en-GB" dirty="0"/>
              <a:t>Azure Data Manager for Energy</a:t>
            </a:r>
          </a:p>
        </p:txBody>
      </p:sp>
      <p:sp>
        <p:nvSpPr>
          <p:cNvPr id="3" name="Text Placeholder 2">
            <a:extLst>
              <a:ext uri="{FF2B5EF4-FFF2-40B4-BE49-F238E27FC236}">
                <a16:creationId xmlns:a16="http://schemas.microsoft.com/office/drawing/2014/main" id="{EE6C1AD8-5374-4895-C49B-4553ED1AE1AF}"/>
              </a:ext>
            </a:extLst>
          </p:cNvPr>
          <p:cNvSpPr>
            <a:spLocks noGrp="1"/>
          </p:cNvSpPr>
          <p:nvPr>
            <p:ph type="body" sz="quarter" idx="12"/>
          </p:nvPr>
        </p:nvSpPr>
        <p:spPr>
          <a:xfrm>
            <a:off x="584200" y="3962400"/>
            <a:ext cx="9144000" cy="677108"/>
          </a:xfrm>
        </p:spPr>
        <p:txBody>
          <a:bodyPr/>
          <a:lstStyle/>
          <a:p>
            <a:r>
              <a:rPr lang="en-GB" dirty="0"/>
              <a:t>Bjørn Atle Vorland</a:t>
            </a:r>
          </a:p>
          <a:p>
            <a:r>
              <a:rPr lang="en-GB" dirty="0"/>
              <a:t>Sr. CSA Core</a:t>
            </a:r>
          </a:p>
        </p:txBody>
      </p:sp>
    </p:spTree>
    <p:extLst>
      <p:ext uri="{BB962C8B-B14F-4D97-AF65-F5344CB8AC3E}">
        <p14:creationId xmlns:p14="http://schemas.microsoft.com/office/powerpoint/2010/main" val="1419506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Bicep</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5466BE1C-2F1B-8D43-2122-305179213DE0}"/>
              </a:ext>
            </a:extLst>
          </p:cNvPr>
          <p:cNvSpPr/>
          <p:nvPr/>
        </p:nvSpPr>
        <p:spPr bwMode="auto">
          <a:xfrm>
            <a:off x="3260992" y="3082469"/>
            <a:ext cx="8637320" cy="257287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200" dirty="0">
                <a:solidFill>
                  <a:schemeClr val="tx1"/>
                </a:solidFill>
                <a:ea typeface="Calibri" panose="020F0502020204030204" pitchFamily="34" charset="0"/>
                <a:cs typeface="Arial" panose="020B0604020202020204" pitchFamily="34" charset="0"/>
              </a:rPr>
              <a:t>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err="1">
                <a:solidFill>
                  <a:schemeClr val="tx1"/>
                </a:solidFill>
                <a:ea typeface="Calibri" panose="020F0502020204030204" pitchFamily="34" charset="0"/>
                <a:cs typeface="Arial" panose="020B0604020202020204" pitchFamily="34" charset="0"/>
              </a:rPr>
              <a:t>az</a:t>
            </a:r>
            <a:r>
              <a:rPr lang="en-US" sz="1200" dirty="0">
                <a:solidFill>
                  <a:schemeClr val="tx1"/>
                </a:solidFill>
                <a:ea typeface="Calibri" panose="020F0502020204030204" pitchFamily="34" charset="0"/>
                <a:cs typeface="Arial" panose="020B0604020202020204" pitchFamily="34" charset="0"/>
              </a:rPr>
              <a:t> deployment group create --resource-group &lt;resource-group-name&gt; --template-file &lt;filename&gt;.bicep</a:t>
            </a:r>
          </a:p>
          <a:p>
            <a:pPr marL="171450">
              <a:spcBef>
                <a:spcPts val="600"/>
              </a:spcBef>
              <a:spcAft>
                <a:spcPts val="1200"/>
              </a:spcAft>
            </a:pPr>
            <a:endParaRPr lang="en-US" sz="1400" dirty="0">
              <a:solidFill>
                <a:schemeClr val="tx1"/>
              </a:solidFill>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160520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Experience Lab</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End 2 End setup with simple admin portal and some use-cases</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C4DD6B7C-2D4B-3054-017B-8EEEB1646321}"/>
              </a:ext>
            </a:extLst>
          </p:cNvPr>
          <p:cNvSpPr/>
          <p:nvPr/>
        </p:nvSpPr>
        <p:spPr bwMode="auto">
          <a:xfrm>
            <a:off x="3360472" y="3082469"/>
            <a:ext cx="8537840" cy="257288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Experience Lab</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Experience Lab is an automated, end-to-end deployment accelerator for Microsoft Azure Data Manager for Energy that provides easy, fast deployments with sample dataset(s) for learning, testing, demo and training purposes for customers and partners.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nb-NO" sz="1400" dirty="0">
                <a:hlinkClick r:id="rId4"/>
              </a:rPr>
              <a:t>GitHub - </a:t>
            </a:r>
            <a:r>
              <a:rPr lang="nb-NO" sz="1400" dirty="0" err="1">
                <a:hlinkClick r:id="rId4"/>
              </a:rPr>
              <a:t>microsoft</a:t>
            </a:r>
            <a:r>
              <a:rPr lang="nb-NO" sz="1400" dirty="0">
                <a:hlinkClick r:id="rId4"/>
              </a:rPr>
              <a:t>/</a:t>
            </a:r>
            <a:r>
              <a:rPr lang="nb-NO" sz="1400" dirty="0" err="1">
                <a:hlinkClick r:id="rId4"/>
              </a:rPr>
              <a:t>azure</a:t>
            </a:r>
            <a:r>
              <a:rPr lang="nb-NO" sz="1400" dirty="0">
                <a:hlinkClick r:id="rId4"/>
              </a:rPr>
              <a:t>-data-manager-for-energy-</a:t>
            </a:r>
            <a:r>
              <a:rPr lang="nb-NO" sz="1400" dirty="0" err="1">
                <a:hlinkClick r:id="rId4"/>
              </a:rPr>
              <a:t>experience</a:t>
            </a:r>
            <a:r>
              <a:rPr lang="nb-NO" sz="1400" dirty="0">
                <a:hlinkClick r:id="rId4"/>
              </a:rPr>
              <a:t>-lab: </a:t>
            </a:r>
            <a:r>
              <a:rPr lang="nb-NO" sz="1400" dirty="0" err="1">
                <a:hlinkClick r:id="rId4"/>
              </a:rPr>
              <a:t>Experience</a:t>
            </a:r>
            <a:r>
              <a:rPr lang="nb-NO" sz="1400" dirty="0">
                <a:hlinkClick r:id="rId4"/>
              </a:rPr>
              <a:t> Lab is a </a:t>
            </a:r>
            <a:r>
              <a:rPr lang="nb-NO" sz="1400" dirty="0" err="1">
                <a:hlinkClick r:id="rId4"/>
              </a:rPr>
              <a:t>set</a:t>
            </a:r>
            <a:r>
              <a:rPr lang="nb-NO" sz="1400" dirty="0">
                <a:hlinkClick r:id="rId4"/>
              </a:rPr>
              <a:t> </a:t>
            </a:r>
            <a:r>
              <a:rPr lang="nb-NO" sz="1400" dirty="0" err="1">
                <a:hlinkClick r:id="rId4"/>
              </a:rPr>
              <a:t>of</a:t>
            </a:r>
            <a:r>
              <a:rPr lang="nb-NO" sz="1400" dirty="0">
                <a:hlinkClick r:id="rId4"/>
              </a:rPr>
              <a:t> </a:t>
            </a:r>
            <a:r>
              <a:rPr lang="nb-NO" sz="1400" dirty="0" err="1">
                <a:hlinkClick r:id="rId4"/>
              </a:rPr>
              <a:t>utilities</a:t>
            </a:r>
            <a:r>
              <a:rPr lang="nb-NO" sz="1400" dirty="0">
                <a:hlinkClick r:id="rId4"/>
              </a:rPr>
              <a:t> </a:t>
            </a:r>
            <a:r>
              <a:rPr lang="nb-NO" sz="1400" dirty="0" err="1">
                <a:hlinkClick r:id="rId4"/>
              </a:rPr>
              <a:t>that</a:t>
            </a:r>
            <a:r>
              <a:rPr lang="nb-NO" sz="1400" dirty="0">
                <a:hlinkClick r:id="rId4"/>
              </a:rPr>
              <a:t> assist in </a:t>
            </a:r>
            <a:r>
              <a:rPr lang="nb-NO" sz="1400" dirty="0" err="1">
                <a:hlinkClick r:id="rId4"/>
              </a:rPr>
              <a:t>creating</a:t>
            </a:r>
            <a:r>
              <a:rPr lang="nb-NO" sz="1400" dirty="0">
                <a:hlinkClick r:id="rId4"/>
              </a:rPr>
              <a:t> </a:t>
            </a:r>
            <a:r>
              <a:rPr lang="nb-NO" sz="1400" dirty="0" err="1">
                <a:hlinkClick r:id="rId4"/>
              </a:rPr>
              <a:t>instances</a:t>
            </a:r>
            <a:r>
              <a:rPr lang="nb-NO" sz="1400" dirty="0">
                <a:hlinkClick r:id="rId4"/>
              </a:rPr>
              <a:t> </a:t>
            </a:r>
            <a:r>
              <a:rPr lang="nb-NO" sz="1400" dirty="0" err="1">
                <a:hlinkClick r:id="rId4"/>
              </a:rPr>
              <a:t>of</a:t>
            </a:r>
            <a:r>
              <a:rPr lang="nb-NO" sz="1400" dirty="0">
                <a:hlinkClick r:id="rId4"/>
              </a:rPr>
              <a:t> Microsoft Azure Data Manager for Energy, </a:t>
            </a:r>
            <a:r>
              <a:rPr lang="nb-NO" sz="1400" dirty="0" err="1">
                <a:hlinkClick r:id="rId4"/>
              </a:rPr>
              <a:t>performing</a:t>
            </a:r>
            <a:r>
              <a:rPr lang="nb-NO" sz="1400" dirty="0">
                <a:hlinkClick r:id="rId4"/>
              </a:rPr>
              <a:t> data </a:t>
            </a:r>
            <a:r>
              <a:rPr lang="nb-NO" sz="1400" dirty="0" err="1">
                <a:hlinkClick r:id="rId4"/>
              </a:rPr>
              <a:t>loads</a:t>
            </a:r>
            <a:r>
              <a:rPr lang="nb-NO" sz="1400" dirty="0">
                <a:hlinkClick r:id="rId4"/>
              </a:rPr>
              <a:t>, and </a:t>
            </a:r>
            <a:r>
              <a:rPr lang="nb-NO" sz="1400" dirty="0" err="1">
                <a:hlinkClick r:id="rId4"/>
              </a:rPr>
              <a:t>performing</a:t>
            </a:r>
            <a:r>
              <a:rPr lang="nb-NO" sz="1400" dirty="0">
                <a:hlinkClick r:id="rId4"/>
              </a:rPr>
              <a:t> </a:t>
            </a:r>
            <a:r>
              <a:rPr lang="nb-NO" sz="1400" dirty="0" err="1">
                <a:hlinkClick r:id="rId4"/>
              </a:rPr>
              <a:t>basic</a:t>
            </a:r>
            <a:r>
              <a:rPr lang="nb-NO" sz="1400" dirty="0">
                <a:hlinkClick r:id="rId4"/>
              </a:rPr>
              <a:t> management </a:t>
            </a:r>
            <a:r>
              <a:rPr lang="nb-NO" sz="1400" dirty="0" err="1">
                <a:hlinkClick r:id="rId4"/>
              </a:rPr>
              <a:t>operations</a:t>
            </a:r>
            <a:r>
              <a:rPr lang="nb-NO" sz="1400" dirty="0">
                <a:hlinkClick r:id="rId4"/>
              </a:rPr>
              <a:t>.</a:t>
            </a:r>
            <a:endParaRPr lang="en-US" sz="1400" dirty="0">
              <a:solidFill>
                <a:schemeClr val="tx1"/>
              </a:solidFill>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597613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Experience Lab</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End 2 End setup with simple admin portal and some use-cases</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pic>
        <p:nvPicPr>
          <p:cNvPr id="10" name="Picture 9">
            <a:extLst>
              <a:ext uri="{FF2B5EF4-FFF2-40B4-BE49-F238E27FC236}">
                <a16:creationId xmlns:a16="http://schemas.microsoft.com/office/drawing/2014/main" id="{C72FC96A-1024-EA65-BBBE-37AB6DE1A56B}"/>
              </a:ext>
            </a:extLst>
          </p:cNvPr>
          <p:cNvPicPr>
            <a:picLocks noChangeAspect="1"/>
          </p:cNvPicPr>
          <p:nvPr/>
        </p:nvPicPr>
        <p:blipFill>
          <a:blip r:embed="rId4"/>
          <a:stretch>
            <a:fillRect/>
          </a:stretch>
        </p:blipFill>
        <p:spPr>
          <a:xfrm>
            <a:off x="3413758" y="3082470"/>
            <a:ext cx="8072847" cy="2442489"/>
          </a:xfrm>
          <a:prstGeom prst="rect">
            <a:avLst/>
          </a:prstGeom>
        </p:spPr>
      </p:pic>
    </p:spTree>
    <p:extLst>
      <p:ext uri="{BB962C8B-B14F-4D97-AF65-F5344CB8AC3E}">
        <p14:creationId xmlns:p14="http://schemas.microsoft.com/office/powerpoint/2010/main" val="872101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3EC35D9-BE48-70FE-D51F-8FEBF3DEFE20}"/>
              </a:ext>
              <a:ext uri="{C183D7F6-B498-43B3-948B-1728B52AA6E4}">
                <adec:decorative xmlns:adec="http://schemas.microsoft.com/office/drawing/2017/decorative" val="1"/>
              </a:ext>
            </a:extLst>
          </p:cNvPr>
          <p:cNvGrpSpPr/>
          <p:nvPr/>
        </p:nvGrpSpPr>
        <p:grpSpPr>
          <a:xfrm>
            <a:off x="0" y="0"/>
            <a:ext cx="12192000" cy="1587500"/>
            <a:chOff x="0" y="0"/>
            <a:chExt cx="12192000" cy="1587500"/>
          </a:xfrm>
        </p:grpSpPr>
        <p:pic>
          <p:nvPicPr>
            <p:cNvPr id="3" name="Picture 2" descr="Graphical user interface, application&#10;&#10;Description automatically generated">
              <a:extLst>
                <a:ext uri="{FF2B5EF4-FFF2-40B4-BE49-F238E27FC236}">
                  <a16:creationId xmlns:a16="http://schemas.microsoft.com/office/drawing/2014/main" id="{D0C9AC96-0CDA-1CD6-E67A-1DB7C2F7E849}"/>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5" name="Rectangle 4">
              <a:extLst>
                <a:ext uri="{FF2B5EF4-FFF2-40B4-BE49-F238E27FC236}">
                  <a16:creationId xmlns:a16="http://schemas.microsoft.com/office/drawing/2014/main" id="{744A47D6-3126-E639-3D08-A2F65B8E6684}"/>
                </a:ext>
              </a:extLst>
            </p:cNvPr>
            <p:cNvSpPr>
              <a:spLocks/>
            </p:cNvSpPr>
            <p:nvPr/>
          </p:nvSpPr>
          <p:spPr bwMode="auto">
            <a:xfrm>
              <a:off x="0" y="0"/>
              <a:ext cx="12192000" cy="1587500"/>
            </a:xfrm>
            <a:prstGeom prst="rect">
              <a:avLst/>
            </a:prstGeom>
            <a:gradFill flip="none" rotWithShape="1">
              <a:gsLst>
                <a:gs pos="0">
                  <a:schemeClr val="tx2">
                    <a:alpha val="0"/>
                  </a:schemeClr>
                </a:gs>
                <a:gs pos="21000">
                  <a:srgbClr val="243A5E">
                    <a:alpha val="50000"/>
                  </a:srgbClr>
                </a:gs>
                <a:gs pos="61000">
                  <a:schemeClr val="tx2">
                    <a:alpha val="90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mn-ea"/>
                <a:cs typeface="Segoe UI" pitchFamily="34" charset="0"/>
              </a:endParaRPr>
            </a:p>
          </p:txBody>
        </p:sp>
      </p:grpSp>
      <p:cxnSp>
        <p:nvCxnSpPr>
          <p:cNvPr id="8" name="Straight Connector 7">
            <a:extLst>
              <a:ext uri="{FF2B5EF4-FFF2-40B4-BE49-F238E27FC236}">
                <a16:creationId xmlns:a16="http://schemas.microsoft.com/office/drawing/2014/main" id="{E1857FA0-8F84-7AE5-B533-537585EA1EEC}"/>
              </a:ext>
              <a:ext uri="{C183D7F6-B498-43B3-948B-1728B52AA6E4}">
                <adec:decorative xmlns:adec="http://schemas.microsoft.com/office/drawing/2017/decorative" val="1"/>
              </a:ext>
            </a:extLst>
          </p:cNvPr>
          <p:cNvCxnSpPr>
            <a:cxnSpLocks/>
          </p:cNvCxnSpPr>
          <p:nvPr/>
        </p:nvCxnSpPr>
        <p:spPr>
          <a:xfrm>
            <a:off x="4625523" y="1749828"/>
            <a:ext cx="0" cy="193272"/>
          </a:xfrm>
          <a:prstGeom prst="line">
            <a:avLst/>
          </a:prstGeom>
          <a:ln w="6350">
            <a:solidFill>
              <a:schemeClr val="bg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BABD1AB-D2E8-DB41-ED62-5EE4D15D8678}"/>
              </a:ext>
              <a:ext uri="{C183D7F6-B498-43B3-948B-1728B52AA6E4}">
                <adec:decorative xmlns:adec="http://schemas.microsoft.com/office/drawing/2017/decorative" val="1"/>
              </a:ext>
            </a:extLst>
          </p:cNvPr>
          <p:cNvCxnSpPr>
            <a:cxnSpLocks/>
          </p:cNvCxnSpPr>
          <p:nvPr/>
        </p:nvCxnSpPr>
        <p:spPr>
          <a:xfrm>
            <a:off x="6206673" y="1749828"/>
            <a:ext cx="0" cy="193272"/>
          </a:xfrm>
          <a:prstGeom prst="line">
            <a:avLst/>
          </a:prstGeom>
          <a:ln w="6350">
            <a:solidFill>
              <a:schemeClr val="bg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4755FEE-8818-6E59-AAD1-B1B8FF301AE0}"/>
              </a:ext>
              <a:ext uri="{C183D7F6-B498-43B3-948B-1728B52AA6E4}">
                <adec:decorative xmlns:adec="http://schemas.microsoft.com/office/drawing/2017/decorative" val="1"/>
              </a:ext>
            </a:extLst>
          </p:cNvPr>
          <p:cNvCxnSpPr>
            <a:cxnSpLocks/>
          </p:cNvCxnSpPr>
          <p:nvPr/>
        </p:nvCxnSpPr>
        <p:spPr>
          <a:xfrm>
            <a:off x="7778298" y="1749828"/>
            <a:ext cx="0" cy="193272"/>
          </a:xfrm>
          <a:prstGeom prst="line">
            <a:avLst/>
          </a:prstGeom>
          <a:ln w="6350">
            <a:solidFill>
              <a:schemeClr val="bg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7483A751-8CCB-FAAF-AD7E-8181E4A7CF22}"/>
              </a:ext>
            </a:extLst>
          </p:cNvPr>
          <p:cNvSpPr>
            <a:spLocks noGrp="1"/>
          </p:cNvSpPr>
          <p:nvPr>
            <p:ph type="title"/>
          </p:nvPr>
        </p:nvSpPr>
        <p:spPr>
          <a:xfrm>
            <a:off x="588263" y="301307"/>
            <a:ext cx="11018520" cy="492443"/>
          </a:xfrm>
        </p:spPr>
        <p:txBody>
          <a:bodyPr/>
          <a:lstStyle/>
          <a:p>
            <a:r>
              <a:rPr lang="en-US" altLang="en-US" sz="3200" dirty="0">
                <a:solidFill>
                  <a:schemeClr val="bg1"/>
                </a:solidFill>
              </a:rPr>
              <a:t>OSDU </a:t>
            </a:r>
            <a:r>
              <a:rPr lang="en-US" altLang="en-US" dirty="0">
                <a:solidFill>
                  <a:schemeClr val="bg1"/>
                </a:solidFill>
              </a:rPr>
              <a:t>and</a:t>
            </a:r>
            <a:r>
              <a:rPr lang="en-US" altLang="en-US" sz="3200" dirty="0">
                <a:solidFill>
                  <a:schemeClr val="bg1"/>
                </a:solidFill>
              </a:rPr>
              <a:t> ADME Experience Features Comparison</a:t>
            </a:r>
            <a:endParaRPr lang="en-US" sz="3200" dirty="0">
              <a:solidFill>
                <a:schemeClr val="bg1"/>
              </a:solidFill>
            </a:endParaRPr>
          </a:p>
        </p:txBody>
      </p:sp>
      <p:sp>
        <p:nvSpPr>
          <p:cNvPr id="9" name="TextBox 8">
            <a:extLst>
              <a:ext uri="{FF2B5EF4-FFF2-40B4-BE49-F238E27FC236}">
                <a16:creationId xmlns:a16="http://schemas.microsoft.com/office/drawing/2014/main" id="{953B55A6-EB25-4BDC-D058-7B3EFDA6C40C}"/>
              </a:ext>
            </a:extLst>
          </p:cNvPr>
          <p:cNvSpPr txBox="1"/>
          <p:nvPr/>
        </p:nvSpPr>
        <p:spPr>
          <a:xfrm>
            <a:off x="735028" y="6497247"/>
            <a:ext cx="161254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Segoe UI"/>
                <a:ea typeface="+mn-ea"/>
                <a:cs typeface="+mn-cs"/>
              </a:rPr>
              <a:t>Does not exist or not ideal experience</a:t>
            </a:r>
          </a:p>
        </p:txBody>
      </p:sp>
      <p:sp>
        <p:nvSpPr>
          <p:cNvPr id="16" name="Rectangle 15">
            <a:extLst>
              <a:ext uri="{FF2B5EF4-FFF2-40B4-BE49-F238E27FC236}">
                <a16:creationId xmlns:a16="http://schemas.microsoft.com/office/drawing/2014/main" id="{E2B6766A-47E8-51A9-7742-49D9BB568F6F}"/>
              </a:ext>
            </a:extLst>
          </p:cNvPr>
          <p:cNvSpPr/>
          <p:nvPr/>
        </p:nvSpPr>
        <p:spPr>
          <a:xfrm>
            <a:off x="727408" y="6560349"/>
            <a:ext cx="45720" cy="45720"/>
          </a:xfrm>
          <a:prstGeom prst="rect">
            <a:avLst/>
          </a:prstGeom>
          <a:solidFill>
            <a:srgbClr val="C00000"/>
          </a:solidFill>
          <a:ln w="12700" cap="flat" cmpd="sng" algn="ctr">
            <a:solidFill>
              <a:srgbClr val="C00000"/>
            </a:solid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Calibri" panose="020F0502020204030204"/>
              <a:ea typeface="+mj-ea"/>
              <a:cs typeface="+mj-cs"/>
            </a:endParaRPr>
          </a:p>
        </p:txBody>
      </p:sp>
      <p:sp>
        <p:nvSpPr>
          <p:cNvPr id="17" name="TextBox 16">
            <a:extLst>
              <a:ext uri="{FF2B5EF4-FFF2-40B4-BE49-F238E27FC236}">
                <a16:creationId xmlns:a16="http://schemas.microsoft.com/office/drawing/2014/main" id="{CA307224-92E8-5692-887D-1BA6DDDFA2C4}"/>
              </a:ext>
            </a:extLst>
          </p:cNvPr>
          <p:cNvSpPr txBox="1"/>
          <p:nvPr/>
        </p:nvSpPr>
        <p:spPr>
          <a:xfrm>
            <a:off x="2177975" y="6492503"/>
            <a:ext cx="1146811"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Segoe UI"/>
                <a:ea typeface="+mn-ea"/>
                <a:cs typeface="+mn-cs"/>
              </a:rPr>
              <a:t>Partial or basic experience</a:t>
            </a:r>
          </a:p>
        </p:txBody>
      </p:sp>
      <p:sp>
        <p:nvSpPr>
          <p:cNvPr id="18" name="Isosceles Triangle 17">
            <a:extLst>
              <a:ext uri="{FF2B5EF4-FFF2-40B4-BE49-F238E27FC236}">
                <a16:creationId xmlns:a16="http://schemas.microsoft.com/office/drawing/2014/main" id="{83EDCFAC-52BF-16F6-E28B-315543F07FCD}"/>
              </a:ext>
            </a:extLst>
          </p:cNvPr>
          <p:cNvSpPr/>
          <p:nvPr/>
        </p:nvSpPr>
        <p:spPr>
          <a:xfrm>
            <a:off x="2159853" y="6561715"/>
            <a:ext cx="45720" cy="45720"/>
          </a:xfrm>
          <a:prstGeom prst="triangle">
            <a:avLst/>
          </a:prstGeom>
          <a:solidFill>
            <a:srgbClr val="FFC000">
              <a:lumMod val="60000"/>
              <a:lumOff val="40000"/>
            </a:srgbClr>
          </a:solidFill>
          <a:ln w="12700" cap="flat" cmpd="sng" algn="ctr">
            <a:solidFill>
              <a:srgbClr val="FFC000">
                <a:lumMod val="60000"/>
                <a:lumOff val="40000"/>
              </a:srgbClr>
            </a:solid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Calibri" panose="020F0502020204030204"/>
              <a:ea typeface="+mj-ea"/>
              <a:cs typeface="+mj-cs"/>
            </a:endParaRPr>
          </a:p>
        </p:txBody>
      </p:sp>
      <p:sp>
        <p:nvSpPr>
          <p:cNvPr id="19" name="TextBox 18">
            <a:extLst>
              <a:ext uri="{FF2B5EF4-FFF2-40B4-BE49-F238E27FC236}">
                <a16:creationId xmlns:a16="http://schemas.microsoft.com/office/drawing/2014/main" id="{9A4F1B0D-69CA-07E3-EE1C-EC02BB41BA46}"/>
              </a:ext>
            </a:extLst>
          </p:cNvPr>
          <p:cNvSpPr txBox="1"/>
          <p:nvPr/>
        </p:nvSpPr>
        <p:spPr>
          <a:xfrm>
            <a:off x="3214459" y="6495708"/>
            <a:ext cx="165734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Segoe UI"/>
                <a:ea typeface="+mn-ea"/>
                <a:cs typeface="+mn-cs"/>
              </a:rPr>
              <a:t>Full MSFT backed experience</a:t>
            </a:r>
          </a:p>
        </p:txBody>
      </p:sp>
      <p:sp>
        <p:nvSpPr>
          <p:cNvPr id="20" name="Oval 19">
            <a:extLst>
              <a:ext uri="{FF2B5EF4-FFF2-40B4-BE49-F238E27FC236}">
                <a16:creationId xmlns:a16="http://schemas.microsoft.com/office/drawing/2014/main" id="{168F1669-C271-0E1A-ECD0-8B6BF48993C4}"/>
              </a:ext>
            </a:extLst>
          </p:cNvPr>
          <p:cNvSpPr/>
          <p:nvPr/>
        </p:nvSpPr>
        <p:spPr>
          <a:xfrm>
            <a:off x="3198877" y="6563320"/>
            <a:ext cx="45720" cy="45720"/>
          </a:xfrm>
          <a:prstGeom prst="ellipse">
            <a:avLst/>
          </a:prstGeom>
          <a:solidFill>
            <a:srgbClr val="70AD47">
              <a:lumMod val="75000"/>
            </a:srgbClr>
          </a:solidFill>
          <a:ln w="12700" cap="flat" cmpd="sng" algn="ctr">
            <a:solidFill>
              <a:srgbClr val="70AD47">
                <a:lumMod val="75000"/>
              </a:srgbClr>
            </a:solid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mj-ea"/>
                <a:cs typeface="+mj-cs"/>
              </a:rPr>
              <a:t> </a:t>
            </a:r>
          </a:p>
        </p:txBody>
      </p:sp>
      <p:sp>
        <p:nvSpPr>
          <p:cNvPr id="21" name="TextBox 20">
            <a:extLst>
              <a:ext uri="{FF2B5EF4-FFF2-40B4-BE49-F238E27FC236}">
                <a16:creationId xmlns:a16="http://schemas.microsoft.com/office/drawing/2014/main" id="{AD3662CB-7B19-2E67-B7F3-DC02AD713B24}"/>
              </a:ext>
            </a:extLst>
          </p:cNvPr>
          <p:cNvSpPr txBox="1"/>
          <p:nvPr/>
        </p:nvSpPr>
        <p:spPr>
          <a:xfrm>
            <a:off x="626726" y="6643782"/>
            <a:ext cx="7535583"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Segoe UI"/>
                <a:ea typeface="+mn-ea"/>
                <a:cs typeface="+mn-cs"/>
              </a:rPr>
              <a:t>* Other OSDU Services Include Ingestion, DDMs, Search, Standard APIs plus Reference and Helper Services. No Migration from Community to Private and from Private to Public as this is using test nonproduction data. </a:t>
            </a:r>
          </a:p>
        </p:txBody>
      </p:sp>
      <p:sp>
        <p:nvSpPr>
          <p:cNvPr id="22" name="TextBox 21">
            <a:extLst>
              <a:ext uri="{FF2B5EF4-FFF2-40B4-BE49-F238E27FC236}">
                <a16:creationId xmlns:a16="http://schemas.microsoft.com/office/drawing/2014/main" id="{DB32E6D3-2393-16BA-CA3F-DE6B92186195}"/>
              </a:ext>
            </a:extLst>
          </p:cNvPr>
          <p:cNvSpPr txBox="1"/>
          <p:nvPr/>
        </p:nvSpPr>
        <p:spPr>
          <a:xfrm>
            <a:off x="540546" y="844232"/>
            <a:ext cx="11528900" cy="70788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w="3175">
                  <a:noFill/>
                </a:ln>
                <a:solidFill>
                  <a:srgbClr val="FFFFFF"/>
                </a:solidFill>
                <a:effectLst/>
                <a:uLnTx/>
                <a:uFillTx/>
                <a:latin typeface="Segoe UI Semibold"/>
                <a:ea typeface="+mn-ea"/>
                <a:cs typeface="Segoe UI Semibold" panose="020B0702040204020203" pitchFamily="34" charset="0"/>
              </a:rPr>
              <a:t>Provide </a:t>
            </a:r>
            <a:r>
              <a:rPr kumimoji="0" lang="en-US" sz="2000" b="0" i="0" u="none" strike="noStrike" kern="1200" cap="none" spc="0" normalizeH="0" baseline="0" noProof="0" dirty="0">
                <a:ln w="3175">
                  <a:noFill/>
                </a:ln>
                <a:solidFill>
                  <a:srgbClr val="FFFFFF"/>
                </a:solidFill>
                <a:effectLst/>
                <a:uLnTx/>
                <a:uFillTx/>
                <a:latin typeface="Segoe UI Semibold"/>
                <a:ea typeface="+mn-ea"/>
                <a:cs typeface="Segoe UI Semibold" panose="020B0702040204020203" pitchFamily="34" charset="0"/>
              </a:rPr>
              <a:t>an easy &amp; secure data deployment , ingestion, search, scale and integration experience to meet customers industry specific needs</a:t>
            </a:r>
          </a:p>
        </p:txBody>
      </p:sp>
      <p:pic>
        <p:nvPicPr>
          <p:cNvPr id="54" name="Picture 53">
            <a:extLst>
              <a:ext uri="{FF2B5EF4-FFF2-40B4-BE49-F238E27FC236}">
                <a16:creationId xmlns:a16="http://schemas.microsoft.com/office/drawing/2014/main" id="{54A8DBB2-5E99-50EB-FB4E-B3293EFD83D1}"/>
              </a:ext>
            </a:extLst>
          </p:cNvPr>
          <p:cNvPicPr>
            <a:picLocks noChangeAspect="1"/>
          </p:cNvPicPr>
          <p:nvPr/>
        </p:nvPicPr>
        <p:blipFill>
          <a:blip r:embed="rId4"/>
          <a:stretch>
            <a:fillRect/>
          </a:stretch>
        </p:blipFill>
        <p:spPr>
          <a:xfrm>
            <a:off x="773128" y="1745084"/>
            <a:ext cx="10097686" cy="4709706"/>
          </a:xfrm>
          <a:prstGeom prst="rect">
            <a:avLst/>
          </a:prstGeom>
        </p:spPr>
      </p:pic>
    </p:spTree>
    <p:extLst>
      <p:ext uri="{BB962C8B-B14F-4D97-AF65-F5344CB8AC3E}">
        <p14:creationId xmlns:p14="http://schemas.microsoft.com/office/powerpoint/2010/main" val="34713281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DCEBA44F-7889-86D1-F857-75891194E674}"/>
              </a:ext>
            </a:extLst>
          </p:cNvPr>
          <p:cNvGrpSpPr/>
          <p:nvPr/>
        </p:nvGrpSpPr>
        <p:grpSpPr>
          <a:xfrm>
            <a:off x="0" y="-1"/>
            <a:ext cx="12192000" cy="1587501"/>
            <a:chOff x="0" y="-1"/>
            <a:chExt cx="12192000" cy="1587501"/>
          </a:xfrm>
        </p:grpSpPr>
        <p:pic>
          <p:nvPicPr>
            <p:cNvPr id="136" name="Picture 135">
              <a:extLst>
                <a:ext uri="{FF2B5EF4-FFF2-40B4-BE49-F238E27FC236}">
                  <a16:creationId xmlns:a16="http://schemas.microsoft.com/office/drawing/2014/main" id="{43AE643A-1A6F-922F-6330-38DFF77AC914}"/>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37" name="Rectangle 136">
              <a:extLst>
                <a:ext uri="{FF2B5EF4-FFF2-40B4-BE49-F238E27FC236}">
                  <a16:creationId xmlns:a16="http://schemas.microsoft.com/office/drawing/2014/main" id="{A9CBDF52-08C7-D6D3-64BA-BD2814B73506}"/>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sp>
        <p:nvSpPr>
          <p:cNvPr id="98" name="Rectangle 97">
            <a:extLst>
              <a:ext uri="{FF2B5EF4-FFF2-40B4-BE49-F238E27FC236}">
                <a16:creationId xmlns:a16="http://schemas.microsoft.com/office/drawing/2014/main" id="{3832B8C0-9A87-B05B-4B95-AB530B78EE15}"/>
              </a:ext>
            </a:extLst>
          </p:cNvPr>
          <p:cNvSpPr/>
          <p:nvPr/>
        </p:nvSpPr>
        <p:spPr bwMode="auto">
          <a:xfrm>
            <a:off x="293688" y="2159000"/>
            <a:ext cx="11604625" cy="41100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0656" y="479452"/>
            <a:ext cx="9943082" cy="492443"/>
          </a:xfrm>
        </p:spPr>
        <p:txBody>
          <a:bodyPr/>
          <a:lstStyle/>
          <a:p>
            <a:r>
              <a:rPr lang="en-US" sz="3200" dirty="0">
                <a:solidFill>
                  <a:schemeClr val="bg1"/>
                </a:solidFill>
                <a:cs typeface="Segoe UI"/>
              </a:rPr>
              <a:t>Azure Data Manager for Energy</a:t>
            </a:r>
          </a:p>
        </p:txBody>
      </p:sp>
      <p:sp>
        <p:nvSpPr>
          <p:cNvPr id="68" name="Rectangle 67">
            <a:extLst>
              <a:ext uri="{FF2B5EF4-FFF2-40B4-BE49-F238E27FC236}">
                <a16:creationId xmlns:a16="http://schemas.microsoft.com/office/drawing/2014/main" id="{0428CCC1-45D4-2C5E-A33E-1ED9DD18F7D8}"/>
              </a:ext>
              <a:ext uri="{C183D7F6-B498-43B3-948B-1728B52AA6E4}">
                <adec:decorative xmlns:adec="http://schemas.microsoft.com/office/drawing/2017/decorative" val="1"/>
              </a:ext>
            </a:extLst>
          </p:cNvPr>
          <p:cNvSpPr>
            <a:spLocks/>
          </p:cNvSpPr>
          <p:nvPr/>
        </p:nvSpPr>
        <p:spPr bwMode="auto">
          <a:xfrm>
            <a:off x="293687" y="2613819"/>
            <a:ext cx="11604626" cy="3200400"/>
          </a:xfrm>
          <a:prstGeom prst="rect">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IN" sz="2000" dirty="0">
              <a:solidFill>
                <a:srgbClr val="FFFFFF"/>
              </a:solidFill>
              <a:cs typeface="Segoe UI" pitchFamily="34" charset="0"/>
            </a:endParaRPr>
          </a:p>
        </p:txBody>
      </p:sp>
      <p:cxnSp>
        <p:nvCxnSpPr>
          <p:cNvPr id="79" name="Straight Connector 78">
            <a:extLst>
              <a:ext uri="{FF2B5EF4-FFF2-40B4-BE49-F238E27FC236}">
                <a16:creationId xmlns:a16="http://schemas.microsoft.com/office/drawing/2014/main" id="{1E0CCDD1-5A8A-D0BC-30C4-ADC79581C4DC}"/>
              </a:ext>
              <a:ext uri="{C183D7F6-B498-43B3-948B-1728B52AA6E4}">
                <adec:decorative xmlns:adec="http://schemas.microsoft.com/office/drawing/2017/decorative" val="1"/>
              </a:ext>
            </a:extLst>
          </p:cNvPr>
          <p:cNvCxnSpPr>
            <a:cxnSpLocks/>
          </p:cNvCxnSpPr>
          <p:nvPr/>
        </p:nvCxnSpPr>
        <p:spPr>
          <a:xfrm>
            <a:off x="293687" y="5434127"/>
            <a:ext cx="11604626" cy="0"/>
          </a:xfrm>
          <a:prstGeom prst="line">
            <a:avLst/>
          </a:prstGeom>
          <a:ln>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1" name="Oval 80">
            <a:extLst>
              <a:ext uri="{FF2B5EF4-FFF2-40B4-BE49-F238E27FC236}">
                <a16:creationId xmlns:a16="http://schemas.microsoft.com/office/drawing/2014/main" id="{5D326582-F1ED-5B00-72F4-CA2C1807646B}"/>
              </a:ext>
              <a:ext uri="{C183D7F6-B498-43B3-948B-1728B52AA6E4}">
                <adec:decorative xmlns:adec="http://schemas.microsoft.com/office/drawing/2017/decorative" val="1"/>
              </a:ext>
            </a:extLst>
          </p:cNvPr>
          <p:cNvSpPr/>
          <p:nvPr/>
        </p:nvSpPr>
        <p:spPr bwMode="auto">
          <a:xfrm>
            <a:off x="1983885" y="5369040"/>
            <a:ext cx="130174" cy="130174"/>
          </a:xfrm>
          <a:prstGeom prst="ellipse">
            <a:avLst/>
          </a:prstGeom>
          <a:solidFill>
            <a:schemeClr val="tx2"/>
          </a:solidFill>
          <a:ln>
            <a:solidFill>
              <a:schemeClr val="bg1">
                <a:lumMod val="95000"/>
              </a:schemeClr>
            </a:solidFill>
            <a:headEnd type="none" w="med" len="med"/>
            <a:tailEnd type="none" w="med" len="med"/>
          </a:ln>
          <a:effectLst>
            <a:outerShdw blurRad="63500" sx="102000" sy="102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131" name="Group 130">
            <a:extLst>
              <a:ext uri="{FF2B5EF4-FFF2-40B4-BE49-F238E27FC236}">
                <a16:creationId xmlns:a16="http://schemas.microsoft.com/office/drawing/2014/main" id="{147EC1B7-6350-DDA9-9EF2-417D43A9602A}"/>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12" name="Group 111">
              <a:extLst>
                <a:ext uri="{FF2B5EF4-FFF2-40B4-BE49-F238E27FC236}">
                  <a16:creationId xmlns:a16="http://schemas.microsoft.com/office/drawing/2014/main" id="{8BA5A0FF-DDC5-C929-3E96-27F6D630C581}"/>
                </a:ext>
              </a:extLst>
            </p:cNvPr>
            <p:cNvGrpSpPr/>
            <p:nvPr/>
          </p:nvGrpSpPr>
          <p:grpSpPr>
            <a:xfrm>
              <a:off x="843702" y="587100"/>
              <a:ext cx="254054" cy="232642"/>
              <a:chOff x="5781960" y="3138487"/>
              <a:chExt cx="631792" cy="578548"/>
            </a:xfrm>
          </p:grpSpPr>
          <p:sp>
            <p:nvSpPr>
              <p:cNvPr id="113" name="Freeform: Shape 112">
                <a:extLst>
                  <a:ext uri="{FF2B5EF4-FFF2-40B4-BE49-F238E27FC236}">
                    <a16:creationId xmlns:a16="http://schemas.microsoft.com/office/drawing/2014/main" id="{A9B38FF3-B622-A1BC-DBC1-D38E00B40BB4}"/>
                  </a:ext>
                </a:extLst>
              </p:cNvPr>
              <p:cNvSpPr/>
              <p:nvPr/>
            </p:nvSpPr>
            <p:spPr>
              <a:xfrm>
                <a:off x="5882068" y="3138487"/>
                <a:ext cx="111252" cy="111252"/>
              </a:xfrm>
              <a:custGeom>
                <a:avLst/>
                <a:gdLst>
                  <a:gd name="connsiteX0" fmla="*/ 111252 w 111252"/>
                  <a:gd name="connsiteY0" fmla="*/ 55626 h 111252"/>
                  <a:gd name="connsiteX1" fmla="*/ 55626 w 111252"/>
                  <a:gd name="connsiteY1" fmla="*/ 111252 h 111252"/>
                  <a:gd name="connsiteX2" fmla="*/ 0 w 111252"/>
                  <a:gd name="connsiteY2" fmla="*/ 55626 h 111252"/>
                  <a:gd name="connsiteX3" fmla="*/ 55626 w 111252"/>
                  <a:gd name="connsiteY3" fmla="*/ 0 h 111252"/>
                  <a:gd name="connsiteX4" fmla="*/ 111252 w 111252"/>
                  <a:gd name="connsiteY4" fmla="*/ 55626 h 111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252" h="111252">
                    <a:moveTo>
                      <a:pt x="111252" y="55626"/>
                    </a:moveTo>
                    <a:cubicBezTo>
                      <a:pt x="111252" y="86347"/>
                      <a:pt x="86347" y="111252"/>
                      <a:pt x="55626" y="111252"/>
                    </a:cubicBezTo>
                    <a:cubicBezTo>
                      <a:pt x="24905" y="111252"/>
                      <a:pt x="0" y="86347"/>
                      <a:pt x="0" y="55626"/>
                    </a:cubicBezTo>
                    <a:cubicBezTo>
                      <a:pt x="0" y="24905"/>
                      <a:pt x="24905" y="0"/>
                      <a:pt x="55626" y="0"/>
                    </a:cubicBezTo>
                    <a:cubicBezTo>
                      <a:pt x="86347" y="0"/>
                      <a:pt x="111252" y="24905"/>
                      <a:pt x="111252" y="55626"/>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4" name="Freeform: Shape 113">
                <a:extLst>
                  <a:ext uri="{FF2B5EF4-FFF2-40B4-BE49-F238E27FC236}">
                    <a16:creationId xmlns:a16="http://schemas.microsoft.com/office/drawing/2014/main" id="{1A8512E9-7871-B929-A2FE-936C5D91003C}"/>
                  </a:ext>
                </a:extLst>
              </p:cNvPr>
              <p:cNvSpPr/>
              <p:nvPr/>
            </p:nvSpPr>
            <p:spPr>
              <a:xfrm>
                <a:off x="5781960" y="3451669"/>
                <a:ext cx="62388" cy="265366"/>
              </a:xfrm>
              <a:custGeom>
                <a:avLst/>
                <a:gdLst>
                  <a:gd name="connsiteX0" fmla="*/ 0 w 62388"/>
                  <a:gd name="connsiteY0" fmla="*/ 0 h 265366"/>
                  <a:gd name="connsiteX1" fmla="*/ 0 w 62388"/>
                  <a:gd name="connsiteY1" fmla="*/ 241840 h 265366"/>
                  <a:gd name="connsiteX2" fmla="*/ 23527 w 62388"/>
                  <a:gd name="connsiteY2" fmla="*/ 265367 h 265366"/>
                  <a:gd name="connsiteX3" fmla="*/ 23527 w 62388"/>
                  <a:gd name="connsiteY3" fmla="*/ 265367 h 265366"/>
                  <a:gd name="connsiteX4" fmla="*/ 46863 w 62388"/>
                  <a:gd name="connsiteY4" fmla="*/ 244507 h 265366"/>
                  <a:gd name="connsiteX5" fmla="*/ 62389 w 62388"/>
                  <a:gd name="connsiteY5" fmla="*/ 105251 h 26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88" h="265366">
                    <a:moveTo>
                      <a:pt x="0" y="0"/>
                    </a:moveTo>
                    <a:lnTo>
                      <a:pt x="0" y="241840"/>
                    </a:lnTo>
                    <a:cubicBezTo>
                      <a:pt x="0" y="254794"/>
                      <a:pt x="10478" y="265367"/>
                      <a:pt x="23527" y="265367"/>
                    </a:cubicBezTo>
                    <a:lnTo>
                      <a:pt x="23527" y="265367"/>
                    </a:lnTo>
                    <a:cubicBezTo>
                      <a:pt x="35528" y="265367"/>
                      <a:pt x="45530" y="256413"/>
                      <a:pt x="46863" y="244507"/>
                    </a:cubicBezTo>
                    <a:lnTo>
                      <a:pt x="62389" y="105251"/>
                    </a:ln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5" name="Freeform: Shape 114">
                <a:extLst>
                  <a:ext uri="{FF2B5EF4-FFF2-40B4-BE49-F238E27FC236}">
                    <a16:creationId xmlns:a16="http://schemas.microsoft.com/office/drawing/2014/main" id="{291CD026-5D1B-C7B8-08B7-78CCA66D2312}"/>
                  </a:ext>
                </a:extLst>
              </p:cNvPr>
              <p:cNvSpPr/>
              <p:nvPr/>
            </p:nvSpPr>
            <p:spPr>
              <a:xfrm>
                <a:off x="5781960" y="3286889"/>
                <a:ext cx="280778" cy="430051"/>
              </a:xfrm>
              <a:custGeom>
                <a:avLst/>
                <a:gdLst>
                  <a:gd name="connsiteX0" fmla="*/ 266986 w 280778"/>
                  <a:gd name="connsiteY0" fmla="*/ 62958 h 430051"/>
                  <a:gd name="connsiteX1" fmla="*/ 155734 w 280778"/>
                  <a:gd name="connsiteY1" fmla="*/ 7332 h 430051"/>
                  <a:gd name="connsiteX2" fmla="*/ 155734 w 280778"/>
                  <a:gd name="connsiteY2" fmla="*/ 7332 h 430051"/>
                  <a:gd name="connsiteX3" fmla="*/ 18479 w 280778"/>
                  <a:gd name="connsiteY3" fmla="*/ 79817 h 430051"/>
                  <a:gd name="connsiteX4" fmla="*/ 0 w 280778"/>
                  <a:gd name="connsiteY4" fmla="*/ 163065 h 430051"/>
                  <a:gd name="connsiteX5" fmla="*/ 149162 w 280778"/>
                  <a:gd name="connsiteY5" fmla="*/ 418812 h 430051"/>
                  <a:gd name="connsiteX6" fmla="*/ 168783 w 280778"/>
                  <a:gd name="connsiteY6" fmla="*/ 430051 h 430051"/>
                  <a:gd name="connsiteX7" fmla="*/ 168783 w 280778"/>
                  <a:gd name="connsiteY7" fmla="*/ 430051 h 430051"/>
                  <a:gd name="connsiteX8" fmla="*/ 190310 w 280778"/>
                  <a:gd name="connsiteY8" fmla="*/ 400238 h 430051"/>
                  <a:gd name="connsiteX9" fmla="*/ 111252 w 280778"/>
                  <a:gd name="connsiteY9" fmla="*/ 163065 h 430051"/>
                  <a:gd name="connsiteX10" fmla="*/ 133541 w 280778"/>
                  <a:gd name="connsiteY10" fmla="*/ 74102 h 430051"/>
                  <a:gd name="connsiteX11" fmla="*/ 246602 w 280778"/>
                  <a:gd name="connsiteY11" fmla="*/ 111821 h 430051"/>
                  <a:gd name="connsiteX12" fmla="*/ 276701 w 280778"/>
                  <a:gd name="connsiteY12" fmla="*/ 99343 h 430051"/>
                  <a:gd name="connsiteX13" fmla="*/ 278130 w 280778"/>
                  <a:gd name="connsiteY13" fmla="*/ 96390 h 430051"/>
                  <a:gd name="connsiteX14" fmla="*/ 278130 w 280778"/>
                  <a:gd name="connsiteY14" fmla="*/ 96390 h 430051"/>
                  <a:gd name="connsiteX15" fmla="*/ 266986 w 280778"/>
                  <a:gd name="connsiteY15" fmla="*/ 62958 h 430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778" h="430051">
                    <a:moveTo>
                      <a:pt x="266986" y="62958"/>
                    </a:moveTo>
                    <a:lnTo>
                      <a:pt x="155734" y="7332"/>
                    </a:lnTo>
                    <a:lnTo>
                      <a:pt x="155734" y="7332"/>
                    </a:lnTo>
                    <a:cubicBezTo>
                      <a:pt x="97441" y="-16005"/>
                      <a:pt x="32099" y="18571"/>
                      <a:pt x="18479" y="79817"/>
                    </a:cubicBezTo>
                    <a:lnTo>
                      <a:pt x="0" y="163065"/>
                    </a:lnTo>
                    <a:lnTo>
                      <a:pt x="149162" y="418812"/>
                    </a:lnTo>
                    <a:cubicBezTo>
                      <a:pt x="153257" y="425765"/>
                      <a:pt x="160687" y="430051"/>
                      <a:pt x="168783" y="430051"/>
                    </a:cubicBezTo>
                    <a:lnTo>
                      <a:pt x="168783" y="430051"/>
                    </a:lnTo>
                    <a:cubicBezTo>
                      <a:pt x="184309" y="430051"/>
                      <a:pt x="195167" y="414906"/>
                      <a:pt x="190310" y="400238"/>
                    </a:cubicBezTo>
                    <a:lnTo>
                      <a:pt x="111252" y="163065"/>
                    </a:lnTo>
                    <a:lnTo>
                      <a:pt x="133541" y="74102"/>
                    </a:lnTo>
                    <a:lnTo>
                      <a:pt x="246602" y="111821"/>
                    </a:lnTo>
                    <a:cubicBezTo>
                      <a:pt x="258318" y="115726"/>
                      <a:pt x="271177" y="110392"/>
                      <a:pt x="276701" y="99343"/>
                    </a:cubicBezTo>
                    <a:lnTo>
                      <a:pt x="278130" y="96390"/>
                    </a:lnTo>
                    <a:lnTo>
                      <a:pt x="278130" y="96390"/>
                    </a:lnTo>
                    <a:cubicBezTo>
                      <a:pt x="284321" y="84103"/>
                      <a:pt x="279273" y="69149"/>
                      <a:pt x="266986" y="62958"/>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6" name="Freeform: Shape 115">
                <a:extLst>
                  <a:ext uri="{FF2B5EF4-FFF2-40B4-BE49-F238E27FC236}">
                    <a16:creationId xmlns:a16="http://schemas.microsoft.com/office/drawing/2014/main" id="{B8AFCE60-E525-F4DE-AD68-8134C94C1712}"/>
                  </a:ext>
                </a:extLst>
              </p:cNvPr>
              <p:cNvSpPr/>
              <p:nvPr/>
            </p:nvSpPr>
            <p:spPr>
              <a:xfrm>
                <a:off x="6062757" y="3377469"/>
                <a:ext cx="150971" cy="306419"/>
              </a:xfrm>
              <a:custGeom>
                <a:avLst/>
                <a:gdLst>
                  <a:gd name="connsiteX0" fmla="*/ 0 w 150971"/>
                  <a:gd name="connsiteY0" fmla="*/ 0 h 306419"/>
                  <a:gd name="connsiteX1" fmla="*/ 21622 w 150971"/>
                  <a:gd name="connsiteY1" fmla="*/ 8001 h 306419"/>
                  <a:gd name="connsiteX2" fmla="*/ 150971 w 150971"/>
                  <a:gd name="connsiteY2" fmla="*/ 306419 h 306419"/>
                </a:gdLst>
                <a:ahLst/>
                <a:cxnLst>
                  <a:cxn ang="0">
                    <a:pos x="connsiteX0" y="connsiteY0"/>
                  </a:cxn>
                  <a:cxn ang="0">
                    <a:pos x="connsiteX1" y="connsiteY1"/>
                  </a:cxn>
                  <a:cxn ang="0">
                    <a:pos x="connsiteX2" y="connsiteY2"/>
                  </a:cxn>
                </a:cxnLst>
                <a:rect l="l" t="t" r="r" b="b"/>
                <a:pathLst>
                  <a:path w="150971" h="306419">
                    <a:moveTo>
                      <a:pt x="0" y="0"/>
                    </a:moveTo>
                    <a:lnTo>
                      <a:pt x="21622" y="8001"/>
                    </a:lnTo>
                    <a:lnTo>
                      <a:pt x="150971" y="306419"/>
                    </a:ln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7" name="Freeform: Shape 116">
                <a:extLst>
                  <a:ext uri="{FF2B5EF4-FFF2-40B4-BE49-F238E27FC236}">
                    <a16:creationId xmlns:a16="http://schemas.microsoft.com/office/drawing/2014/main" id="{4D564202-29DF-E30D-E9E1-6FF79993A558}"/>
                  </a:ext>
                </a:extLst>
              </p:cNvPr>
              <p:cNvSpPr/>
              <p:nvPr/>
            </p:nvSpPr>
            <p:spPr>
              <a:xfrm>
                <a:off x="6213633" y="3646551"/>
                <a:ext cx="68389" cy="68389"/>
              </a:xfrm>
              <a:custGeom>
                <a:avLst/>
                <a:gdLst>
                  <a:gd name="connsiteX0" fmla="*/ 68389 w 68389"/>
                  <a:gd name="connsiteY0" fmla="*/ 34195 h 68389"/>
                  <a:gd name="connsiteX1" fmla="*/ 34195 w 68389"/>
                  <a:gd name="connsiteY1" fmla="*/ 68390 h 68389"/>
                  <a:gd name="connsiteX2" fmla="*/ 0 w 68389"/>
                  <a:gd name="connsiteY2" fmla="*/ 34195 h 68389"/>
                  <a:gd name="connsiteX3" fmla="*/ 34195 w 68389"/>
                  <a:gd name="connsiteY3" fmla="*/ 0 h 68389"/>
                  <a:gd name="connsiteX4" fmla="*/ 68389 w 68389"/>
                  <a:gd name="connsiteY4" fmla="*/ 34195 h 68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389" h="68389">
                    <a:moveTo>
                      <a:pt x="68389" y="34195"/>
                    </a:moveTo>
                    <a:cubicBezTo>
                      <a:pt x="68389" y="53080"/>
                      <a:pt x="53080" y="68390"/>
                      <a:pt x="34195" y="68390"/>
                    </a:cubicBezTo>
                    <a:cubicBezTo>
                      <a:pt x="15310" y="68390"/>
                      <a:pt x="0" y="53080"/>
                      <a:pt x="0" y="34195"/>
                    </a:cubicBezTo>
                    <a:cubicBezTo>
                      <a:pt x="0" y="15310"/>
                      <a:pt x="15309" y="0"/>
                      <a:pt x="34195" y="0"/>
                    </a:cubicBezTo>
                    <a:cubicBezTo>
                      <a:pt x="53080" y="0"/>
                      <a:pt x="68389" y="15309"/>
                      <a:pt x="68389" y="341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8" name="Freeform: Shape 117">
                <a:extLst>
                  <a:ext uri="{FF2B5EF4-FFF2-40B4-BE49-F238E27FC236}">
                    <a16:creationId xmlns:a16="http://schemas.microsoft.com/office/drawing/2014/main" id="{6B13D770-386E-F66C-5E49-CA99FA671095}"/>
                  </a:ext>
                </a:extLst>
              </p:cNvPr>
              <p:cNvSpPr/>
              <p:nvPr/>
            </p:nvSpPr>
            <p:spPr>
              <a:xfrm>
                <a:off x="6232492" y="3572732"/>
                <a:ext cx="181260" cy="77342"/>
              </a:xfrm>
              <a:custGeom>
                <a:avLst/>
                <a:gdLst>
                  <a:gd name="connsiteX0" fmla="*/ 181261 w 181260"/>
                  <a:gd name="connsiteY0" fmla="*/ 0 h 77342"/>
                  <a:gd name="connsiteX1" fmla="*/ 0 w 181260"/>
                  <a:gd name="connsiteY1" fmla="*/ 77343 h 77342"/>
                </a:gdLst>
                <a:ahLst/>
                <a:cxnLst>
                  <a:cxn ang="0">
                    <a:pos x="connsiteX0" y="connsiteY0"/>
                  </a:cxn>
                  <a:cxn ang="0">
                    <a:pos x="connsiteX1" y="connsiteY1"/>
                  </a:cxn>
                </a:cxnLst>
                <a:rect l="l" t="t" r="r" b="b"/>
                <a:pathLst>
                  <a:path w="181260" h="77342">
                    <a:moveTo>
                      <a:pt x="181261" y="0"/>
                    </a:moveTo>
                    <a:lnTo>
                      <a:pt x="0" y="77343"/>
                    </a:ln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9" name="Freeform: Shape 118">
                <a:extLst>
                  <a:ext uri="{FF2B5EF4-FFF2-40B4-BE49-F238E27FC236}">
                    <a16:creationId xmlns:a16="http://schemas.microsoft.com/office/drawing/2014/main" id="{3834B3FC-EC5A-B421-C146-35680BFC315D}"/>
                  </a:ext>
                </a:extLst>
              </p:cNvPr>
              <p:cNvSpPr/>
              <p:nvPr/>
            </p:nvSpPr>
            <p:spPr>
              <a:xfrm>
                <a:off x="6151911" y="3459861"/>
                <a:ext cx="239172" cy="122872"/>
              </a:xfrm>
              <a:custGeom>
                <a:avLst/>
                <a:gdLst>
                  <a:gd name="connsiteX0" fmla="*/ 0 w 239172"/>
                  <a:gd name="connsiteY0" fmla="*/ 80296 h 122872"/>
                  <a:gd name="connsiteX1" fmla="*/ 186214 w 239172"/>
                  <a:gd name="connsiteY1" fmla="*/ 0 h 122872"/>
                  <a:gd name="connsiteX2" fmla="*/ 239173 w 239172"/>
                  <a:gd name="connsiteY2" fmla="*/ 122872 h 122872"/>
                </a:gdLst>
                <a:ahLst/>
                <a:cxnLst>
                  <a:cxn ang="0">
                    <a:pos x="connsiteX0" y="connsiteY0"/>
                  </a:cxn>
                  <a:cxn ang="0">
                    <a:pos x="connsiteX1" y="connsiteY1"/>
                  </a:cxn>
                  <a:cxn ang="0">
                    <a:pos x="connsiteX2" y="connsiteY2"/>
                  </a:cxn>
                </a:cxnLst>
                <a:rect l="l" t="t" r="r" b="b"/>
                <a:pathLst>
                  <a:path w="239172" h="122872">
                    <a:moveTo>
                      <a:pt x="0" y="80296"/>
                    </a:moveTo>
                    <a:lnTo>
                      <a:pt x="186214" y="0"/>
                    </a:lnTo>
                    <a:lnTo>
                      <a:pt x="239173" y="122872"/>
                    </a:ln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20" name="Freeform: Shape 119">
                <a:extLst>
                  <a:ext uri="{FF2B5EF4-FFF2-40B4-BE49-F238E27FC236}">
                    <a16:creationId xmlns:a16="http://schemas.microsoft.com/office/drawing/2014/main" id="{CB56107B-4A41-8227-6B93-18216883B47F}"/>
                  </a:ext>
                </a:extLst>
              </p:cNvPr>
              <p:cNvSpPr/>
              <p:nvPr/>
            </p:nvSpPr>
            <p:spPr>
              <a:xfrm>
                <a:off x="6111239" y="3392043"/>
                <a:ext cx="177355" cy="91058"/>
              </a:xfrm>
              <a:custGeom>
                <a:avLst/>
                <a:gdLst>
                  <a:gd name="connsiteX0" fmla="*/ 0 w 177355"/>
                  <a:gd name="connsiteY0" fmla="*/ 59531 h 91058"/>
                  <a:gd name="connsiteX1" fmla="*/ 138113 w 177355"/>
                  <a:gd name="connsiteY1" fmla="*/ 0 h 91058"/>
                  <a:gd name="connsiteX2" fmla="*/ 177356 w 177355"/>
                  <a:gd name="connsiteY2" fmla="*/ 91059 h 91058"/>
                </a:gdLst>
                <a:ahLst/>
                <a:cxnLst>
                  <a:cxn ang="0">
                    <a:pos x="connsiteX0" y="connsiteY0"/>
                  </a:cxn>
                  <a:cxn ang="0">
                    <a:pos x="connsiteX1" y="connsiteY1"/>
                  </a:cxn>
                  <a:cxn ang="0">
                    <a:pos x="connsiteX2" y="connsiteY2"/>
                  </a:cxn>
                </a:cxnLst>
                <a:rect l="l" t="t" r="r" b="b"/>
                <a:pathLst>
                  <a:path w="177355" h="91058">
                    <a:moveTo>
                      <a:pt x="0" y="59531"/>
                    </a:moveTo>
                    <a:lnTo>
                      <a:pt x="138113" y="0"/>
                    </a:lnTo>
                    <a:lnTo>
                      <a:pt x="177356" y="91059"/>
                    </a:ln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91" name="TextBox 90">
            <a:extLst>
              <a:ext uri="{FF2B5EF4-FFF2-40B4-BE49-F238E27FC236}">
                <a16:creationId xmlns:a16="http://schemas.microsoft.com/office/drawing/2014/main" id="{18BDC12E-17B8-3002-9D2E-600CBEB9ACEB}"/>
              </a:ext>
            </a:extLst>
          </p:cNvPr>
          <p:cNvSpPr txBox="1"/>
          <p:nvPr/>
        </p:nvSpPr>
        <p:spPr>
          <a:xfrm>
            <a:off x="1037352" y="4455350"/>
            <a:ext cx="2153413" cy="570926"/>
          </a:xfrm>
          <a:prstGeom prst="rect">
            <a:avLst/>
          </a:prstGeom>
          <a:noFill/>
        </p:spPr>
        <p:txBody>
          <a:bodyPr wrap="square" lIns="0" tIns="0" rIns="0" bIns="0" anchor="t">
            <a:spAutoFit/>
          </a:bodyPr>
          <a:lstStyle>
            <a:defPPr>
              <a:defRPr lang="en-US"/>
            </a:defPPr>
            <a:lvl1pPr marR="0" lvl="0">
              <a:lnSpc>
                <a:spcPct val="107000"/>
              </a:lnSpc>
              <a:spcBef>
                <a:spcPts val="0"/>
              </a:spcBef>
              <a:spcAft>
                <a:spcPts val="800"/>
              </a:spcAft>
              <a:defRPr>
                <a:solidFill>
                  <a:schemeClr val="bg1"/>
                </a:solidFill>
              </a:defRPr>
            </a:lvl1pPr>
          </a:lstStyle>
          <a:p>
            <a:pPr algn="ctr" defTabSz="914367">
              <a:defRPr/>
            </a:pPr>
            <a:r>
              <a:rPr lang="en-US" b="1" dirty="0">
                <a:latin typeface="+mj-lt"/>
              </a:rPr>
              <a:t>Simple and easy deployments</a:t>
            </a:r>
          </a:p>
        </p:txBody>
      </p:sp>
      <p:grpSp>
        <p:nvGrpSpPr>
          <p:cNvPr id="125" name="Group 124">
            <a:extLst>
              <a:ext uri="{FF2B5EF4-FFF2-40B4-BE49-F238E27FC236}">
                <a16:creationId xmlns:a16="http://schemas.microsoft.com/office/drawing/2014/main" id="{6237DE0A-CB82-A400-D40E-73F1F6FCFBD4}"/>
              </a:ext>
            </a:extLst>
          </p:cNvPr>
          <p:cNvGrpSpPr/>
          <p:nvPr/>
        </p:nvGrpSpPr>
        <p:grpSpPr>
          <a:xfrm>
            <a:off x="1591480" y="3335156"/>
            <a:ext cx="918029" cy="918029"/>
            <a:chOff x="5499827" y="3335156"/>
            <a:chExt cx="918029" cy="918029"/>
          </a:xfrm>
        </p:grpSpPr>
        <p:grpSp>
          <p:nvGrpSpPr>
            <p:cNvPr id="69" name="Group 68">
              <a:extLst>
                <a:ext uri="{FF2B5EF4-FFF2-40B4-BE49-F238E27FC236}">
                  <a16:creationId xmlns:a16="http://schemas.microsoft.com/office/drawing/2014/main" id="{FCEFB082-869A-70A4-7829-8F362BA1433A}"/>
                </a:ext>
                <a:ext uri="{C183D7F6-B498-43B3-948B-1728B52AA6E4}">
                  <adec:decorative xmlns:adec="http://schemas.microsoft.com/office/drawing/2017/decorative" val="1"/>
                </a:ext>
              </a:extLst>
            </p:cNvPr>
            <p:cNvGrpSpPr/>
            <p:nvPr/>
          </p:nvGrpSpPr>
          <p:grpSpPr>
            <a:xfrm>
              <a:off x="5499827" y="3335156"/>
              <a:ext cx="918029" cy="918029"/>
              <a:chOff x="1806031" y="2000513"/>
              <a:chExt cx="1219198" cy="1219198"/>
            </a:xfrm>
          </p:grpSpPr>
          <p:sp>
            <p:nvSpPr>
              <p:cNvPr id="70" name="Arc 69">
                <a:extLst>
                  <a:ext uri="{FF2B5EF4-FFF2-40B4-BE49-F238E27FC236}">
                    <a16:creationId xmlns:a16="http://schemas.microsoft.com/office/drawing/2014/main" id="{D3669348-8220-637D-C29D-17843614020C}"/>
                  </a:ext>
                </a:extLst>
              </p:cNvPr>
              <p:cNvSpPr/>
              <p:nvPr/>
            </p:nvSpPr>
            <p:spPr bwMode="auto">
              <a:xfrm>
                <a:off x="1806031" y="2000513"/>
                <a:ext cx="1219198" cy="1219198"/>
              </a:xfrm>
              <a:prstGeom prst="arc">
                <a:avLst>
                  <a:gd name="adj1" fmla="val 16605000"/>
                  <a:gd name="adj2" fmla="val 0"/>
                </a:avLst>
              </a:prstGeom>
              <a:noFill/>
              <a:ln w="38100">
                <a:solidFill>
                  <a:schemeClr val="bg1">
                    <a:lumMod val="9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chemeClr val="bg1"/>
                  </a:solidFill>
                  <a:ea typeface="Segoe UI" pitchFamily="34" charset="0"/>
                  <a:cs typeface="Segoe UI" pitchFamily="34" charset="0"/>
                </a:endParaRPr>
              </a:p>
            </p:txBody>
          </p:sp>
          <p:sp>
            <p:nvSpPr>
              <p:cNvPr id="71" name="Oval 70">
                <a:extLst>
                  <a:ext uri="{FF2B5EF4-FFF2-40B4-BE49-F238E27FC236}">
                    <a16:creationId xmlns:a16="http://schemas.microsoft.com/office/drawing/2014/main" id="{A33C6CEB-F747-C248-6973-8D6F9FDFAC85}"/>
                  </a:ext>
                </a:extLst>
              </p:cNvPr>
              <p:cNvSpPr>
                <a:spLocks/>
              </p:cNvSpPr>
              <p:nvPr/>
            </p:nvSpPr>
            <p:spPr bwMode="auto">
              <a:xfrm>
                <a:off x="1942061" y="2136543"/>
                <a:ext cx="947138" cy="947138"/>
              </a:xfrm>
              <a:prstGeom prst="ellipse">
                <a:avLst/>
              </a:prstGeom>
              <a:solidFill>
                <a:schemeClr val="bg1"/>
              </a:solidFill>
              <a:ln>
                <a:noFill/>
                <a:headEnd type="none" w="med" len="med"/>
                <a:tailEnd type="none" w="med" len="med"/>
              </a:ln>
              <a:effectLst>
                <a:outerShdw blurRad="63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chemeClr val="bg1"/>
                  </a:solidFill>
                  <a:ea typeface="Segoe UI" pitchFamily="34" charset="0"/>
                  <a:cs typeface="Segoe UI" pitchFamily="34" charset="0"/>
                </a:endParaRPr>
              </a:p>
            </p:txBody>
          </p:sp>
          <p:sp>
            <p:nvSpPr>
              <p:cNvPr id="72" name="Arc 71">
                <a:extLst>
                  <a:ext uri="{FF2B5EF4-FFF2-40B4-BE49-F238E27FC236}">
                    <a16:creationId xmlns:a16="http://schemas.microsoft.com/office/drawing/2014/main" id="{9969BF95-C8E3-B361-1E90-4C7166753028}"/>
                  </a:ext>
                </a:extLst>
              </p:cNvPr>
              <p:cNvSpPr/>
              <p:nvPr/>
            </p:nvSpPr>
            <p:spPr bwMode="auto">
              <a:xfrm flipH="1">
                <a:off x="1806031" y="2000513"/>
                <a:ext cx="1219198" cy="1219198"/>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chemeClr val="bg1"/>
                  </a:solidFill>
                  <a:ea typeface="Segoe UI" pitchFamily="34" charset="0"/>
                  <a:cs typeface="Segoe UI" pitchFamily="34" charset="0"/>
                </a:endParaRPr>
              </a:p>
            </p:txBody>
          </p:sp>
          <p:sp>
            <p:nvSpPr>
              <p:cNvPr id="73" name="Arc 72">
                <a:extLst>
                  <a:ext uri="{FF2B5EF4-FFF2-40B4-BE49-F238E27FC236}">
                    <a16:creationId xmlns:a16="http://schemas.microsoft.com/office/drawing/2014/main" id="{5F0083F9-68CD-F674-C428-75A2CED97FA5}"/>
                  </a:ext>
                </a:extLst>
              </p:cNvPr>
              <p:cNvSpPr/>
              <p:nvPr/>
            </p:nvSpPr>
            <p:spPr bwMode="auto">
              <a:xfrm flipH="1" flipV="1">
                <a:off x="1806031" y="2000513"/>
                <a:ext cx="1219198" cy="1219198"/>
              </a:xfrm>
              <a:prstGeom prst="arc">
                <a:avLst>
                  <a:gd name="adj1" fmla="val 16605000"/>
                  <a:gd name="adj2" fmla="val 0"/>
                </a:avLst>
              </a:prstGeom>
              <a:noFill/>
              <a:ln w="38100">
                <a:solidFill>
                  <a:schemeClr val="bg1">
                    <a:lumMod val="9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a:solidFill>
                    <a:schemeClr val="bg1"/>
                  </a:solidFill>
                  <a:ea typeface="Segoe UI" pitchFamily="34" charset="0"/>
                  <a:cs typeface="Segoe UI" pitchFamily="34" charset="0"/>
                </a:endParaRPr>
              </a:p>
            </p:txBody>
          </p:sp>
        </p:grpSp>
        <p:sp>
          <p:nvSpPr>
            <p:cNvPr id="124" name="Touch_E815" title="Icon of a closed hand with one finger pressing a button">
              <a:extLst>
                <a:ext uri="{FF2B5EF4-FFF2-40B4-BE49-F238E27FC236}">
                  <a16:creationId xmlns:a16="http://schemas.microsoft.com/office/drawing/2014/main" id="{E01BF591-22E2-F028-4897-6624FCB1D733}"/>
                </a:ext>
              </a:extLst>
            </p:cNvPr>
            <p:cNvSpPr>
              <a:spLocks noChangeAspect="1" noEditPoints="1"/>
            </p:cNvSpPr>
            <p:nvPr/>
          </p:nvSpPr>
          <p:spPr bwMode="auto">
            <a:xfrm>
              <a:off x="5833708" y="3611290"/>
              <a:ext cx="250266" cy="365760"/>
            </a:xfrm>
            <a:custGeom>
              <a:avLst/>
              <a:gdLst>
                <a:gd name="T0" fmla="*/ 1238 w 2563"/>
                <a:gd name="T1" fmla="*/ 1510 h 3746"/>
                <a:gd name="T2" fmla="*/ 1238 w 2563"/>
                <a:gd name="T3" fmla="*/ 1758 h 3746"/>
                <a:gd name="T4" fmla="*/ 1238 w 2563"/>
                <a:gd name="T5" fmla="*/ 654 h 3746"/>
                <a:gd name="T6" fmla="*/ 1017 w 2563"/>
                <a:gd name="T7" fmla="*/ 433 h 3746"/>
                <a:gd name="T8" fmla="*/ 796 w 2563"/>
                <a:gd name="T9" fmla="*/ 654 h 3746"/>
                <a:gd name="T10" fmla="*/ 796 w 2563"/>
                <a:gd name="T11" fmla="*/ 669 h 3746"/>
                <a:gd name="T12" fmla="*/ 796 w 2563"/>
                <a:gd name="T13" fmla="*/ 2453 h 3746"/>
                <a:gd name="T14" fmla="*/ 662 w 2563"/>
                <a:gd name="T15" fmla="*/ 2508 h 3746"/>
                <a:gd name="T16" fmla="*/ 423 w 2563"/>
                <a:gd name="T17" fmla="*/ 2269 h 3746"/>
                <a:gd name="T18" fmla="*/ 92 w 2563"/>
                <a:gd name="T19" fmla="*/ 2269 h 3746"/>
                <a:gd name="T20" fmla="*/ 92 w 2563"/>
                <a:gd name="T21" fmla="*/ 2600 h 3746"/>
                <a:gd name="T22" fmla="*/ 906 w 2563"/>
                <a:gd name="T23" fmla="*/ 3415 h 3746"/>
                <a:gd name="T24" fmla="*/ 1680 w 2563"/>
                <a:gd name="T25" fmla="*/ 3746 h 3746"/>
                <a:gd name="T26" fmla="*/ 2563 w 2563"/>
                <a:gd name="T27" fmla="*/ 2863 h 3746"/>
                <a:gd name="T28" fmla="*/ 2563 w 2563"/>
                <a:gd name="T29" fmla="*/ 2013 h 3746"/>
                <a:gd name="T30" fmla="*/ 2396 w 2563"/>
                <a:gd name="T31" fmla="*/ 1799 h 3746"/>
                <a:gd name="T32" fmla="*/ 1238 w 2563"/>
                <a:gd name="T33" fmla="*/ 1510 h 3746"/>
                <a:gd name="T34" fmla="*/ 1238 w 2563"/>
                <a:gd name="T35" fmla="*/ 654 h 3746"/>
                <a:gd name="T36" fmla="*/ 1238 w 2563"/>
                <a:gd name="T37" fmla="*/ 1268 h 3746"/>
                <a:gd name="T38" fmla="*/ 1669 w 2563"/>
                <a:gd name="T39" fmla="*/ 654 h 3746"/>
                <a:gd name="T40" fmla="*/ 1016 w 2563"/>
                <a:gd name="T41" fmla="*/ 0 h 3746"/>
                <a:gd name="T42" fmla="*/ 363 w 2563"/>
                <a:gd name="T43" fmla="*/ 654 h 3746"/>
                <a:gd name="T44" fmla="*/ 796 w 2563"/>
                <a:gd name="T45" fmla="*/ 1269 h 3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63" h="3746">
                  <a:moveTo>
                    <a:pt x="1238" y="1510"/>
                  </a:moveTo>
                  <a:cubicBezTo>
                    <a:pt x="1238" y="1758"/>
                    <a:pt x="1238" y="1758"/>
                    <a:pt x="1238" y="1758"/>
                  </a:cubicBezTo>
                  <a:moveTo>
                    <a:pt x="1238" y="654"/>
                  </a:moveTo>
                  <a:cubicBezTo>
                    <a:pt x="1238" y="532"/>
                    <a:pt x="1139" y="433"/>
                    <a:pt x="1017" y="433"/>
                  </a:cubicBezTo>
                  <a:cubicBezTo>
                    <a:pt x="895" y="433"/>
                    <a:pt x="796" y="532"/>
                    <a:pt x="796" y="654"/>
                  </a:cubicBezTo>
                  <a:cubicBezTo>
                    <a:pt x="796" y="654"/>
                    <a:pt x="796" y="659"/>
                    <a:pt x="796" y="669"/>
                  </a:cubicBezTo>
                  <a:cubicBezTo>
                    <a:pt x="796" y="818"/>
                    <a:pt x="796" y="2026"/>
                    <a:pt x="796" y="2453"/>
                  </a:cubicBezTo>
                  <a:cubicBezTo>
                    <a:pt x="796" y="2523"/>
                    <a:pt x="712" y="2557"/>
                    <a:pt x="662" y="2508"/>
                  </a:cubicBezTo>
                  <a:cubicBezTo>
                    <a:pt x="423" y="2269"/>
                    <a:pt x="423" y="2269"/>
                    <a:pt x="423" y="2269"/>
                  </a:cubicBezTo>
                  <a:cubicBezTo>
                    <a:pt x="331" y="2177"/>
                    <a:pt x="183" y="2177"/>
                    <a:pt x="92" y="2269"/>
                  </a:cubicBezTo>
                  <a:cubicBezTo>
                    <a:pt x="0" y="2360"/>
                    <a:pt x="0" y="2508"/>
                    <a:pt x="92" y="2600"/>
                  </a:cubicBezTo>
                  <a:cubicBezTo>
                    <a:pt x="906" y="3415"/>
                    <a:pt x="906" y="3415"/>
                    <a:pt x="906" y="3415"/>
                  </a:cubicBezTo>
                  <a:cubicBezTo>
                    <a:pt x="1104" y="3619"/>
                    <a:pt x="1377" y="3746"/>
                    <a:pt x="1680" y="3746"/>
                  </a:cubicBezTo>
                  <a:cubicBezTo>
                    <a:pt x="2168" y="3746"/>
                    <a:pt x="2563" y="3351"/>
                    <a:pt x="2563" y="2863"/>
                  </a:cubicBezTo>
                  <a:cubicBezTo>
                    <a:pt x="2563" y="2013"/>
                    <a:pt x="2563" y="2013"/>
                    <a:pt x="2563" y="2013"/>
                  </a:cubicBezTo>
                  <a:cubicBezTo>
                    <a:pt x="2563" y="1912"/>
                    <a:pt x="2494" y="1824"/>
                    <a:pt x="2396" y="1799"/>
                  </a:cubicBezTo>
                  <a:cubicBezTo>
                    <a:pt x="1238" y="1510"/>
                    <a:pt x="1238" y="1510"/>
                    <a:pt x="1238" y="1510"/>
                  </a:cubicBezTo>
                  <a:lnTo>
                    <a:pt x="1238" y="654"/>
                  </a:lnTo>
                  <a:close/>
                  <a:moveTo>
                    <a:pt x="1238" y="1268"/>
                  </a:moveTo>
                  <a:cubicBezTo>
                    <a:pt x="1489" y="1177"/>
                    <a:pt x="1669" y="936"/>
                    <a:pt x="1669" y="654"/>
                  </a:cubicBezTo>
                  <a:cubicBezTo>
                    <a:pt x="1669" y="293"/>
                    <a:pt x="1377" y="0"/>
                    <a:pt x="1016" y="0"/>
                  </a:cubicBezTo>
                  <a:cubicBezTo>
                    <a:pt x="655" y="0"/>
                    <a:pt x="363" y="293"/>
                    <a:pt x="363" y="654"/>
                  </a:cubicBezTo>
                  <a:cubicBezTo>
                    <a:pt x="363" y="937"/>
                    <a:pt x="544" y="1178"/>
                    <a:pt x="796" y="1269"/>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sp>
        <p:nvSpPr>
          <p:cNvPr id="10" name="TextBox 9">
            <a:extLst>
              <a:ext uri="{FF2B5EF4-FFF2-40B4-BE49-F238E27FC236}">
                <a16:creationId xmlns:a16="http://schemas.microsoft.com/office/drawing/2014/main" id="{372B1BFB-F97A-1986-4509-F9427DCC459E}"/>
              </a:ext>
            </a:extLst>
          </p:cNvPr>
          <p:cNvSpPr txBox="1"/>
          <p:nvPr/>
        </p:nvSpPr>
        <p:spPr>
          <a:xfrm>
            <a:off x="3973791" y="3792203"/>
            <a:ext cx="6292848" cy="269241"/>
          </a:xfrm>
          <a:prstGeom prst="rect">
            <a:avLst/>
          </a:prstGeom>
          <a:noFill/>
        </p:spPr>
        <p:txBody>
          <a:bodyPr wrap="square" lIns="0" tIns="0" rIns="0" bIns="0" anchor="t">
            <a:spAutoFit/>
          </a:bodyPr>
          <a:lstStyle>
            <a:defPPr>
              <a:defRPr lang="en-US"/>
            </a:defPPr>
            <a:lvl1pPr marR="0" lvl="0">
              <a:lnSpc>
                <a:spcPct val="107000"/>
              </a:lnSpc>
              <a:spcBef>
                <a:spcPts val="0"/>
              </a:spcBef>
              <a:spcAft>
                <a:spcPts val="800"/>
              </a:spcAft>
              <a:defRPr>
                <a:solidFill>
                  <a:schemeClr val="bg1"/>
                </a:solidFill>
              </a:defRPr>
            </a:lvl1pPr>
          </a:lstStyle>
          <a:p>
            <a:pPr algn="ctr" defTabSz="914367">
              <a:defRPr/>
            </a:pPr>
            <a:r>
              <a:rPr lang="en-US" b="1" dirty="0">
                <a:latin typeface="+mj-lt"/>
              </a:rPr>
              <a:t>Let’s review the current deployment options</a:t>
            </a:r>
          </a:p>
        </p:txBody>
      </p:sp>
    </p:spTree>
    <p:extLst>
      <p:ext uri="{BB962C8B-B14F-4D97-AF65-F5344CB8AC3E}">
        <p14:creationId xmlns:p14="http://schemas.microsoft.com/office/powerpoint/2010/main" val="1073061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Portal</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Click-Ops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7930D174-2B58-6C06-871F-EFE877A19155}"/>
              </a:ext>
            </a:extLst>
          </p:cNvPr>
          <p:cNvSpPr/>
          <p:nvPr/>
        </p:nvSpPr>
        <p:spPr bwMode="auto">
          <a:xfrm>
            <a:off x="6130218"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Experience Lab</a:t>
            </a:r>
            <a:r>
              <a:rPr lang="en-US" sz="1200" dirty="0">
                <a:solidFill>
                  <a:schemeClr val="tx1"/>
                </a:solidFill>
                <a:ea typeface="Calibri" panose="020F0502020204030204" pitchFamily="34" charset="0"/>
                <a:cs typeface="Arial" panose="020B0604020202020204" pitchFamily="34" charset="0"/>
              </a:rPr>
              <a:t> – End 2 End setup with simple admin portal and some use-cases</a:t>
            </a:r>
          </a:p>
        </p:txBody>
      </p:sp>
      <p:sp>
        <p:nvSpPr>
          <p:cNvPr id="39" name="Rectangle 38">
            <a:extLst>
              <a:ext uri="{FF2B5EF4-FFF2-40B4-BE49-F238E27FC236}">
                <a16:creationId xmlns:a16="http://schemas.microsoft.com/office/drawing/2014/main" id="{5514FAA6-1DF3-78E6-12A2-D6097289B4ED}"/>
              </a:ext>
            </a:extLst>
          </p:cNvPr>
          <p:cNvSpPr/>
          <p:nvPr/>
        </p:nvSpPr>
        <p:spPr bwMode="auto">
          <a:xfrm>
            <a:off x="3327841"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Bicep</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DD47C9F8-1393-E53E-2FEA-F469C982D739}"/>
              </a:ext>
              <a:ext uri="{C183D7F6-B498-43B3-948B-1728B52AA6E4}">
                <adec:decorative xmlns:adec="http://schemas.microsoft.com/office/drawing/2017/decorative" val="1"/>
              </a:ext>
            </a:extLst>
          </p:cNvPr>
          <p:cNvCxnSpPr>
            <a:cxnSpLocks/>
          </p:cNvCxnSpPr>
          <p:nvPr/>
        </p:nvCxnSpPr>
        <p:spPr>
          <a:xfrm>
            <a:off x="358225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B407B91-41EC-4897-57C1-526B76F75D2C}"/>
              </a:ext>
              <a:ext uri="{C183D7F6-B498-43B3-948B-1728B52AA6E4}">
                <adec:decorative xmlns:adec="http://schemas.microsoft.com/office/drawing/2017/decorative" val="1"/>
              </a:ext>
            </a:extLst>
          </p:cNvPr>
          <p:cNvCxnSpPr>
            <a:cxnSpLocks/>
          </p:cNvCxnSpPr>
          <p:nvPr/>
        </p:nvCxnSpPr>
        <p:spPr>
          <a:xfrm>
            <a:off x="635593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Tree>
    <p:extLst>
      <p:ext uri="{BB962C8B-B14F-4D97-AF65-F5344CB8AC3E}">
        <p14:creationId xmlns:p14="http://schemas.microsoft.com/office/powerpoint/2010/main" val="1667386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Portal</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Click-Ops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B142651D-7114-83A2-6AD6-5964C6FB68FE}"/>
              </a:ext>
            </a:extLst>
          </p:cNvPr>
          <p:cNvSpPr/>
          <p:nvPr/>
        </p:nvSpPr>
        <p:spPr bwMode="auto">
          <a:xfrm>
            <a:off x="3324056" y="3082206"/>
            <a:ext cx="8574256" cy="2572876"/>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nb-NO" sz="1400" b="1" dirty="0" err="1">
                <a:solidFill>
                  <a:schemeClr val="accent1"/>
                </a:solidFill>
                <a:ea typeface="Calibri" panose="020F0502020204030204" pitchFamily="34" charset="0"/>
                <a:cs typeface="Arial" panose="020B0604020202020204" pitchFamily="34" charset="0"/>
              </a:rPr>
              <a:t>Prerequisites</a:t>
            </a:r>
            <a:r>
              <a:rPr lang="en-US" sz="1200" dirty="0">
                <a:solidFill>
                  <a:schemeClr val="tx1"/>
                </a:solidFill>
                <a:ea typeface="Calibri" panose="020F0502020204030204" pitchFamily="34" charset="0"/>
                <a:cs typeface="Arial" panose="020B0604020202020204" pitchFamily="34" charset="0"/>
              </a:rPr>
              <a:t> </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800" dirty="0">
                <a:solidFill>
                  <a:schemeClr val="tx1"/>
                </a:solidFill>
                <a:ea typeface="Calibri" panose="020F0502020204030204" pitchFamily="34" charset="0"/>
                <a:cs typeface="Arial" panose="020B0604020202020204" pitchFamily="34" charset="0"/>
              </a:rPr>
              <a:t>Active Azure Subscription:</a:t>
            </a:r>
            <a:br>
              <a:rPr lang="en-US" sz="800" dirty="0">
                <a:solidFill>
                  <a:schemeClr val="tx1"/>
                </a:solidFill>
                <a:ea typeface="Calibri" panose="020F0502020204030204" pitchFamily="34" charset="0"/>
                <a:cs typeface="Arial" panose="020B0604020202020204" pitchFamily="34" charset="0"/>
              </a:rPr>
            </a:br>
            <a:r>
              <a:rPr lang="en-US" sz="800" dirty="0">
                <a:solidFill>
                  <a:schemeClr val="tx1"/>
                </a:solidFill>
                <a:ea typeface="Calibri" panose="020F0502020204030204" pitchFamily="34" charset="0"/>
                <a:cs typeface="Arial" panose="020B0604020202020204" pitchFamily="34" charset="0"/>
              </a:rPr>
              <a:t>You'll need the Azure subscription ID in which you want to install Azure Data Manager for Energy Preview. You need to have appropriate permissions to create Azure resources in this subscription</a:t>
            </a:r>
            <a:br>
              <a:rPr lang="en-US" sz="800" dirty="0">
                <a:solidFill>
                  <a:schemeClr val="tx1"/>
                </a:solidFill>
                <a:ea typeface="Calibri" panose="020F0502020204030204" pitchFamily="34" charset="0"/>
                <a:cs typeface="Arial" panose="020B0604020202020204" pitchFamily="34" charset="0"/>
              </a:rPr>
            </a:br>
            <a:br>
              <a:rPr lang="en-US" sz="800" dirty="0">
                <a:solidFill>
                  <a:schemeClr val="tx1"/>
                </a:solidFill>
                <a:ea typeface="Calibri" panose="020F0502020204030204" pitchFamily="34" charset="0"/>
                <a:cs typeface="Arial" panose="020B0604020202020204" pitchFamily="34" charset="0"/>
              </a:rPr>
            </a:br>
            <a:r>
              <a:rPr lang="en-US" sz="800" dirty="0">
                <a:solidFill>
                  <a:schemeClr val="tx1"/>
                </a:solidFill>
                <a:ea typeface="Calibri" panose="020F0502020204030204" pitchFamily="34" charset="0"/>
                <a:cs typeface="Arial" panose="020B0604020202020204" pitchFamily="34" charset="0"/>
              </a:rPr>
              <a:t>Application ID	</a:t>
            </a:r>
            <a:br>
              <a:rPr lang="en-US" sz="800" dirty="0">
                <a:solidFill>
                  <a:schemeClr val="tx1"/>
                </a:solidFill>
                <a:ea typeface="Calibri" panose="020F0502020204030204" pitchFamily="34" charset="0"/>
                <a:cs typeface="Arial" panose="020B0604020202020204" pitchFamily="34" charset="0"/>
              </a:rPr>
            </a:br>
            <a:r>
              <a:rPr lang="en-US" sz="800" dirty="0">
                <a:solidFill>
                  <a:schemeClr val="tx1"/>
                </a:solidFill>
                <a:ea typeface="Calibri" panose="020F0502020204030204" pitchFamily="34" charset="0"/>
                <a:cs typeface="Arial" panose="020B0604020202020204" pitchFamily="34" charset="0"/>
              </a:rPr>
              <a:t>You'll need an application ID (often referred to as "App ID" or a "client ID"). This application ID will be used for authentication to Azure Active Directory and will be associated with your Azure Data Manager for Energy Preview instance. You can create an application ID by navigating to Active directory and selecting App registrations &gt; New registration.</a:t>
            </a:r>
          </a:p>
          <a:p>
            <a:pPr marL="171450">
              <a:spcBef>
                <a:spcPts val="600"/>
              </a:spcBef>
              <a:spcAft>
                <a:spcPts val="1200"/>
              </a:spcAft>
            </a:pPr>
            <a:r>
              <a:rPr lang="en-US" sz="800" dirty="0">
                <a:solidFill>
                  <a:schemeClr val="tx1"/>
                </a:solidFill>
                <a:ea typeface="Calibri" panose="020F0502020204030204" pitchFamily="34" charset="0"/>
                <a:cs typeface="Arial" panose="020B0604020202020204" pitchFamily="34" charset="0"/>
              </a:rPr>
              <a:t>Client Secret	</a:t>
            </a:r>
            <a:br>
              <a:rPr lang="en-US" sz="800" dirty="0">
                <a:solidFill>
                  <a:schemeClr val="tx1"/>
                </a:solidFill>
                <a:ea typeface="Calibri" panose="020F0502020204030204" pitchFamily="34" charset="0"/>
                <a:cs typeface="Arial" panose="020B0604020202020204" pitchFamily="34" charset="0"/>
              </a:rPr>
            </a:br>
            <a:r>
              <a:rPr lang="en-US" sz="800" dirty="0">
                <a:solidFill>
                  <a:schemeClr val="tx1"/>
                </a:solidFill>
                <a:ea typeface="Calibri" panose="020F0502020204030204" pitchFamily="34" charset="0"/>
                <a:cs typeface="Arial" panose="020B0604020202020204" pitchFamily="34" charset="0"/>
              </a:rPr>
              <a:t>Sometimes called an application password, a client secret is a string value that your app can use in place of a certificate to identity itself. You can create a client secret by selecting Certificates &amp; secrets &gt; Client secrets &gt; New client secret. Record the secret's value for use in your client application code. This secret value is never displayed again after you leave this page.</a:t>
            </a:r>
          </a:p>
        </p:txBody>
      </p:sp>
    </p:spTree>
    <p:extLst>
      <p:ext uri="{BB962C8B-B14F-4D97-AF65-F5344CB8AC3E}">
        <p14:creationId xmlns:p14="http://schemas.microsoft.com/office/powerpoint/2010/main" val="3457667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Portal</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Click-Ops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B142651D-7114-83A2-6AD6-5964C6FB68FE}"/>
              </a:ext>
            </a:extLst>
          </p:cNvPr>
          <p:cNvSpPr/>
          <p:nvPr/>
        </p:nvSpPr>
        <p:spPr bwMode="auto">
          <a:xfrm>
            <a:off x="3324056" y="3082206"/>
            <a:ext cx="4179483" cy="2572876"/>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algn="l">
              <a:buFont typeface="+mj-lt"/>
              <a:buAutoNum type="arabicPeriod"/>
            </a:pPr>
            <a:r>
              <a:rPr lang="en-US" sz="800" b="0" i="0" dirty="0">
                <a:solidFill>
                  <a:schemeClr val="tx1"/>
                </a:solidFill>
                <a:effectLst/>
                <a:latin typeface="Segoe UI" panose="020B0502040204020203" pitchFamily="34" charset="0"/>
              </a:rPr>
              <a:t> Save your </a:t>
            </a:r>
            <a:r>
              <a:rPr lang="en-US" sz="800" b="1" i="0" dirty="0">
                <a:solidFill>
                  <a:schemeClr val="tx1"/>
                </a:solidFill>
                <a:effectLst/>
                <a:latin typeface="Segoe UI" panose="020B0502040204020203" pitchFamily="34" charset="0"/>
              </a:rPr>
              <a:t>Application (client) ID</a:t>
            </a:r>
            <a:r>
              <a:rPr lang="en-US" sz="800" b="0" i="0" dirty="0">
                <a:solidFill>
                  <a:schemeClr val="tx1"/>
                </a:solidFill>
                <a:effectLst/>
                <a:latin typeface="Segoe UI" panose="020B0502040204020203" pitchFamily="34" charset="0"/>
              </a:rPr>
              <a:t> and </a:t>
            </a:r>
            <a:r>
              <a:rPr lang="en-US" sz="800" b="1" i="0" dirty="0">
                <a:solidFill>
                  <a:schemeClr val="tx1"/>
                </a:solidFill>
                <a:effectLst/>
                <a:latin typeface="Segoe UI" panose="020B0502040204020203" pitchFamily="34" charset="0"/>
              </a:rPr>
              <a:t>client secret</a:t>
            </a:r>
            <a:r>
              <a:rPr lang="en-US" sz="800" b="0" i="0" dirty="0">
                <a:solidFill>
                  <a:schemeClr val="tx1"/>
                </a:solidFill>
                <a:effectLst/>
                <a:latin typeface="Segoe UI" panose="020B0502040204020203" pitchFamily="34" charset="0"/>
              </a:rPr>
              <a:t> from Azure Active Directory to refer to them later in this </a:t>
            </a:r>
            <a:r>
              <a:rPr lang="en-US" sz="800" b="0" i="0" dirty="0" err="1">
                <a:solidFill>
                  <a:schemeClr val="tx1"/>
                </a:solidFill>
                <a:effectLst/>
                <a:latin typeface="Segoe UI" panose="020B0502040204020203" pitchFamily="34" charset="0"/>
              </a:rPr>
              <a:t>quickstart</a:t>
            </a:r>
            <a:r>
              <a:rPr lang="en-US" sz="800" b="0" i="0" dirty="0">
                <a:solidFill>
                  <a:schemeClr val="tx1"/>
                </a:solidFill>
                <a:effectLst/>
                <a:latin typeface="Segoe UI" panose="020B0502040204020203" pitchFamily="34" charset="0"/>
              </a:rPr>
              <a:t>.</a:t>
            </a:r>
            <a:br>
              <a:rPr lang="en-US" sz="800" b="0" i="0" dirty="0">
                <a:solidFill>
                  <a:schemeClr val="tx1"/>
                </a:solidFill>
                <a:effectLst/>
                <a:latin typeface="Segoe UI" panose="020B0502040204020203" pitchFamily="34" charset="0"/>
              </a:rPr>
            </a:br>
            <a:endParaRPr lang="en-US" sz="800" b="0" i="0" dirty="0">
              <a:solidFill>
                <a:schemeClr val="tx1"/>
              </a:solidFill>
              <a:effectLst/>
              <a:latin typeface="Segoe UI" panose="020B0502040204020203" pitchFamily="34" charset="0"/>
            </a:endParaRPr>
          </a:p>
          <a:p>
            <a:pPr algn="l">
              <a:buFont typeface="+mj-lt"/>
              <a:buAutoNum type="arabicPeriod"/>
            </a:pPr>
            <a:r>
              <a:rPr lang="en-US" sz="800" b="0" i="0" dirty="0">
                <a:solidFill>
                  <a:schemeClr val="tx1"/>
                </a:solidFill>
                <a:effectLst/>
                <a:latin typeface="Segoe UI" panose="020B0502040204020203" pitchFamily="34" charset="0"/>
              </a:rPr>
              <a:t> Sign in to </a:t>
            </a:r>
            <a:r>
              <a:rPr lang="en-US" sz="800" b="0" i="0" u="none" strike="noStrike" dirty="0">
                <a:solidFill>
                  <a:schemeClr val="tx1"/>
                </a:solidFill>
                <a:effectLst/>
                <a:latin typeface="Segoe UI" panose="020B0502040204020203" pitchFamily="34" charset="0"/>
                <a:hlinkClick r:id="rId4">
                  <a:extLst>
                    <a:ext uri="{A12FA001-AC4F-418D-AE19-62706E023703}">
                      <ahyp:hlinkClr xmlns:ahyp="http://schemas.microsoft.com/office/drawing/2018/hyperlinkcolor" val="tx"/>
                    </a:ext>
                  </a:extLst>
                </a:hlinkClick>
              </a:rPr>
              <a:t>Microsoft Azure Marketplace</a:t>
            </a:r>
            <a:br>
              <a:rPr lang="en-US" sz="800" b="0" i="0" u="none" strike="noStrike" dirty="0">
                <a:solidFill>
                  <a:schemeClr val="tx1"/>
                </a:solidFill>
                <a:effectLst/>
                <a:latin typeface="Segoe UI" panose="020B0502040204020203" pitchFamily="34" charset="0"/>
              </a:rPr>
            </a:br>
            <a:endParaRPr lang="en-US" sz="800" b="0" i="0" u="none" strike="noStrike" dirty="0">
              <a:solidFill>
                <a:schemeClr val="tx1"/>
              </a:solidFill>
              <a:effectLst/>
              <a:latin typeface="Segoe UI" panose="020B0502040204020203" pitchFamily="34" charset="0"/>
            </a:endParaRPr>
          </a:p>
          <a:p>
            <a:pPr algn="l">
              <a:buFont typeface="+mj-lt"/>
              <a:buAutoNum type="arabicPeriod"/>
            </a:pPr>
            <a:r>
              <a:rPr lang="en-US" sz="800" b="0" i="0" dirty="0">
                <a:solidFill>
                  <a:schemeClr val="tx1"/>
                </a:solidFill>
                <a:effectLst/>
                <a:latin typeface="Segoe UI" panose="020B0502040204020203" pitchFamily="34" charset="0"/>
              </a:rPr>
              <a:t> If you have access to multiple tenants, use the </a:t>
            </a:r>
            <a:r>
              <a:rPr lang="en-US" sz="800" b="0" i="1" dirty="0">
                <a:solidFill>
                  <a:schemeClr val="tx1"/>
                </a:solidFill>
                <a:effectLst/>
                <a:latin typeface="Segoe UI" panose="020B0502040204020203" pitchFamily="34" charset="0"/>
              </a:rPr>
              <a:t>Directories + subscriptions</a:t>
            </a:r>
            <a:r>
              <a:rPr lang="en-US" sz="800" b="0" i="0" dirty="0">
                <a:solidFill>
                  <a:schemeClr val="tx1"/>
                </a:solidFill>
                <a:effectLst/>
                <a:latin typeface="Segoe UI" panose="020B0502040204020203" pitchFamily="34" charset="0"/>
              </a:rPr>
              <a:t> filter in the top menu to switch to the tenant in which you want to install Azure Data Manager for Energy Preview.</a:t>
            </a:r>
            <a:br>
              <a:rPr lang="en-US" sz="800" b="0" i="0" dirty="0">
                <a:solidFill>
                  <a:schemeClr val="tx1"/>
                </a:solidFill>
                <a:effectLst/>
                <a:latin typeface="Segoe UI" panose="020B0502040204020203" pitchFamily="34" charset="0"/>
              </a:rPr>
            </a:br>
            <a:endParaRPr lang="en-US" sz="800" b="0" i="0" dirty="0">
              <a:solidFill>
                <a:schemeClr val="tx1"/>
              </a:solidFill>
              <a:effectLst/>
              <a:latin typeface="Segoe UI" panose="020B0502040204020203" pitchFamily="34" charset="0"/>
            </a:endParaRPr>
          </a:p>
          <a:p>
            <a:pPr algn="l">
              <a:buFont typeface="+mj-lt"/>
              <a:buAutoNum type="arabicPeriod"/>
            </a:pPr>
            <a:r>
              <a:rPr lang="en-US" sz="800" b="0" i="0" dirty="0">
                <a:solidFill>
                  <a:schemeClr val="tx1"/>
                </a:solidFill>
                <a:effectLst/>
                <a:latin typeface="Segoe UI" panose="020B0502040204020203" pitchFamily="34" charset="0"/>
              </a:rPr>
              <a:t> Use the search bar in the Azure Marketplace (not the global Azure search bar on top of the screen) to search for </a:t>
            </a:r>
            <a:r>
              <a:rPr lang="en-US" sz="800" b="0" i="1" dirty="0">
                <a:solidFill>
                  <a:schemeClr val="tx1"/>
                </a:solidFill>
                <a:effectLst/>
                <a:latin typeface="Segoe UI" panose="020B0502040204020203" pitchFamily="34" charset="0"/>
              </a:rPr>
              <a:t>Azure Data Manager for Energy Preview</a:t>
            </a:r>
            <a:r>
              <a:rPr lang="en-US" sz="800" b="0" i="0" dirty="0">
                <a:solidFill>
                  <a:schemeClr val="tx1"/>
                </a:solidFill>
                <a:effectLst/>
                <a:latin typeface="Segoe UI" panose="020B0502040204020203" pitchFamily="34" charset="0"/>
              </a:rPr>
              <a:t>.</a:t>
            </a:r>
          </a:p>
          <a:p>
            <a:pPr algn="l"/>
            <a:endParaRPr lang="en-US" sz="800" dirty="0">
              <a:solidFill>
                <a:schemeClr val="tx1"/>
              </a:solidFill>
              <a:latin typeface="Segoe UI" panose="020B0502040204020203" pitchFamily="34" charset="0"/>
            </a:endParaRPr>
          </a:p>
          <a:p>
            <a:pPr algn="l"/>
            <a:endParaRPr lang="en-US" sz="800" b="0" i="0" dirty="0">
              <a:solidFill>
                <a:schemeClr val="tx1"/>
              </a:solidFill>
              <a:effectLst/>
              <a:latin typeface="Segoe UI" panose="020B0502040204020203" pitchFamily="34" charset="0"/>
            </a:endParaRPr>
          </a:p>
        </p:txBody>
      </p:sp>
      <p:pic>
        <p:nvPicPr>
          <p:cNvPr id="14" name="Picture 13">
            <a:extLst>
              <a:ext uri="{FF2B5EF4-FFF2-40B4-BE49-F238E27FC236}">
                <a16:creationId xmlns:a16="http://schemas.microsoft.com/office/drawing/2014/main" id="{5B81DB59-D56D-191C-E76B-88E10520EC4F}"/>
              </a:ext>
            </a:extLst>
          </p:cNvPr>
          <p:cNvPicPr>
            <a:picLocks noChangeAspect="1"/>
          </p:cNvPicPr>
          <p:nvPr/>
        </p:nvPicPr>
        <p:blipFill>
          <a:blip r:embed="rId5"/>
          <a:stretch>
            <a:fillRect/>
          </a:stretch>
        </p:blipFill>
        <p:spPr>
          <a:xfrm>
            <a:off x="7566603" y="3229040"/>
            <a:ext cx="4250928" cy="2184291"/>
          </a:xfrm>
          <a:prstGeom prst="rect">
            <a:avLst/>
          </a:prstGeom>
        </p:spPr>
      </p:pic>
    </p:spTree>
    <p:extLst>
      <p:ext uri="{BB962C8B-B14F-4D97-AF65-F5344CB8AC3E}">
        <p14:creationId xmlns:p14="http://schemas.microsoft.com/office/powerpoint/2010/main" val="261910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Portal</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Click-Ops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B142651D-7114-83A2-6AD6-5964C6FB68FE}"/>
              </a:ext>
            </a:extLst>
          </p:cNvPr>
          <p:cNvSpPr/>
          <p:nvPr/>
        </p:nvSpPr>
        <p:spPr bwMode="auto">
          <a:xfrm>
            <a:off x="3324056" y="3082206"/>
            <a:ext cx="4310450" cy="2572876"/>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algn="l">
              <a:buFont typeface="+mj-lt"/>
              <a:buAutoNum type="arabicPeriod"/>
            </a:pPr>
            <a:r>
              <a:rPr lang="en-US" sz="800" dirty="0">
                <a:solidFill>
                  <a:schemeClr val="tx1"/>
                </a:solidFill>
                <a:latin typeface="Segoe UI" panose="020B0502040204020203" pitchFamily="34" charset="0"/>
              </a:rPr>
              <a:t> In the search page, select Create on the card titled "Azure Data Manager for Energy Preview(Preview)".</a:t>
            </a:r>
          </a:p>
          <a:p>
            <a:pPr algn="l">
              <a:buFont typeface="+mj-lt"/>
              <a:buAutoNum type="arabicPeriod"/>
            </a:pPr>
            <a:r>
              <a:rPr lang="en-US" sz="800" dirty="0">
                <a:solidFill>
                  <a:schemeClr val="tx1"/>
                </a:solidFill>
                <a:latin typeface="Segoe UI" panose="020B0502040204020203" pitchFamily="34" charset="0"/>
              </a:rPr>
              <a:t> A new window appears. Complete the Basics tab by choosing the subscription, resource group, and the region in which you want to create your instance of Azure Data Manager for Energy Preview</a:t>
            </a:r>
            <a:r>
              <a:rPr lang="en-US" sz="800" b="0" i="0" dirty="0">
                <a:solidFill>
                  <a:schemeClr val="tx1"/>
                </a:solidFill>
                <a:effectLst/>
                <a:latin typeface="Segoe UI" panose="020B0502040204020203" pitchFamily="34" charset="0"/>
              </a:rPr>
              <a:t>. Enter the </a:t>
            </a:r>
            <a:r>
              <a:rPr lang="en-US" sz="800" b="0" i="1" dirty="0">
                <a:solidFill>
                  <a:schemeClr val="tx1"/>
                </a:solidFill>
                <a:effectLst/>
                <a:latin typeface="Segoe UI" panose="020B0502040204020203" pitchFamily="34" charset="0"/>
              </a:rPr>
              <a:t>App ID</a:t>
            </a:r>
            <a:r>
              <a:rPr lang="en-US" sz="800" b="0" i="0" dirty="0">
                <a:solidFill>
                  <a:schemeClr val="tx1"/>
                </a:solidFill>
                <a:effectLst/>
                <a:latin typeface="Segoe UI" panose="020B0502040204020203" pitchFamily="34" charset="0"/>
              </a:rPr>
              <a:t> that you created during the prerequisite steps.</a:t>
            </a:r>
          </a:p>
          <a:p>
            <a:pPr algn="l"/>
            <a:endParaRPr lang="en-US" sz="800" dirty="0">
              <a:solidFill>
                <a:schemeClr val="tx1"/>
              </a:solidFill>
              <a:latin typeface="Segoe UI" panose="020B0502040204020203" pitchFamily="34" charset="0"/>
            </a:endParaRPr>
          </a:p>
          <a:p>
            <a:pPr algn="l"/>
            <a:endParaRPr lang="en-US" sz="800" b="0" i="0" dirty="0">
              <a:solidFill>
                <a:schemeClr val="tx1"/>
              </a:solidFill>
              <a:effectLst/>
              <a:latin typeface="Segoe UI" panose="020B0502040204020203" pitchFamily="34" charset="0"/>
            </a:endParaRPr>
          </a:p>
        </p:txBody>
      </p:sp>
      <p:pic>
        <p:nvPicPr>
          <p:cNvPr id="15" name="Picture 14">
            <a:extLst>
              <a:ext uri="{FF2B5EF4-FFF2-40B4-BE49-F238E27FC236}">
                <a16:creationId xmlns:a16="http://schemas.microsoft.com/office/drawing/2014/main" id="{E2DDF57D-3DB0-17FF-85DD-4BA446E6442D}"/>
              </a:ext>
            </a:extLst>
          </p:cNvPr>
          <p:cNvPicPr>
            <a:picLocks noChangeAspect="1"/>
          </p:cNvPicPr>
          <p:nvPr/>
        </p:nvPicPr>
        <p:blipFill>
          <a:blip r:embed="rId4"/>
          <a:stretch>
            <a:fillRect/>
          </a:stretch>
        </p:blipFill>
        <p:spPr>
          <a:xfrm>
            <a:off x="7928193" y="3070491"/>
            <a:ext cx="3862238" cy="2471276"/>
          </a:xfrm>
          <a:prstGeom prst="rect">
            <a:avLst/>
          </a:prstGeom>
        </p:spPr>
      </p:pic>
    </p:spTree>
    <p:extLst>
      <p:ext uri="{BB962C8B-B14F-4D97-AF65-F5344CB8AC3E}">
        <p14:creationId xmlns:p14="http://schemas.microsoft.com/office/powerpoint/2010/main" val="463862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Portal</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Click-Ops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B142651D-7114-83A2-6AD6-5964C6FB68FE}"/>
              </a:ext>
            </a:extLst>
          </p:cNvPr>
          <p:cNvSpPr/>
          <p:nvPr/>
        </p:nvSpPr>
        <p:spPr bwMode="auto">
          <a:xfrm>
            <a:off x="3324056" y="3082206"/>
            <a:ext cx="8342480" cy="2572876"/>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algn="l"/>
            <a:r>
              <a:rPr lang="en-US" sz="800" dirty="0">
                <a:solidFill>
                  <a:schemeClr val="tx1"/>
                </a:solidFill>
                <a:latin typeface="Segoe UI" panose="020B0502040204020203" pitchFamily="34" charset="0"/>
              </a:rPr>
              <a:t>Some naming conventions to guide you at this step:</a:t>
            </a:r>
          </a:p>
          <a:p>
            <a:pPr algn="l">
              <a:buFont typeface="+mj-lt"/>
              <a:buAutoNum type="arabicPeriod"/>
            </a:pPr>
            <a:endParaRPr lang="en-US" sz="800" dirty="0">
              <a:solidFill>
                <a:schemeClr val="tx1"/>
              </a:solidFill>
              <a:latin typeface="Segoe UI" panose="020B0502040204020203" pitchFamily="34" charset="0"/>
            </a:endParaRPr>
          </a:p>
          <a:p>
            <a:pPr algn="l"/>
            <a:r>
              <a:rPr lang="en-US" sz="800" dirty="0">
                <a:solidFill>
                  <a:schemeClr val="tx1"/>
                </a:solidFill>
                <a:latin typeface="Segoe UI" panose="020B0502040204020203" pitchFamily="34" charset="0"/>
              </a:rPr>
              <a:t>Instance name	</a:t>
            </a:r>
            <a:br>
              <a:rPr lang="en-US" sz="800" dirty="0">
                <a:solidFill>
                  <a:schemeClr val="tx1"/>
                </a:solidFill>
                <a:latin typeface="Segoe UI" panose="020B0502040204020203" pitchFamily="34" charset="0"/>
              </a:rPr>
            </a:br>
            <a:r>
              <a:rPr lang="en-US" sz="800" dirty="0">
                <a:solidFill>
                  <a:schemeClr val="tx1"/>
                </a:solidFill>
                <a:latin typeface="Segoe UI" panose="020B0502040204020203" pitchFamily="34" charset="0"/>
              </a:rPr>
              <a:t>Only alphanumeric characters are allowed, and the value must be 1-15 characters long. The name is not case-sensitive. One resource group can't have two instances with the same name.</a:t>
            </a:r>
          </a:p>
          <a:p>
            <a:pPr algn="l"/>
            <a:endParaRPr lang="en-US" sz="800" dirty="0">
              <a:solidFill>
                <a:schemeClr val="tx1"/>
              </a:solidFill>
              <a:latin typeface="Segoe UI" panose="020B0502040204020203" pitchFamily="34" charset="0"/>
            </a:endParaRPr>
          </a:p>
          <a:p>
            <a:pPr algn="l"/>
            <a:r>
              <a:rPr lang="en-US" sz="800" dirty="0">
                <a:solidFill>
                  <a:schemeClr val="tx1"/>
                </a:solidFill>
                <a:latin typeface="Segoe UI" panose="020B0502040204020203" pitchFamily="34" charset="0"/>
              </a:rPr>
              <a:t>Application ID	</a:t>
            </a:r>
            <a:br>
              <a:rPr lang="en-US" sz="800" dirty="0">
                <a:solidFill>
                  <a:schemeClr val="tx1"/>
                </a:solidFill>
                <a:latin typeface="Segoe UI" panose="020B0502040204020203" pitchFamily="34" charset="0"/>
              </a:rPr>
            </a:br>
            <a:r>
              <a:rPr lang="en-US" sz="800" dirty="0">
                <a:solidFill>
                  <a:schemeClr val="tx1"/>
                </a:solidFill>
                <a:latin typeface="Segoe UI" panose="020B0502040204020203" pitchFamily="34" charset="0"/>
              </a:rPr>
              <a:t>Enter the valid Application ID that you generated and saved in the last section.</a:t>
            </a:r>
          </a:p>
          <a:p>
            <a:pPr algn="l"/>
            <a:r>
              <a:rPr lang="en-US" sz="800" dirty="0">
                <a:solidFill>
                  <a:schemeClr val="tx1"/>
                </a:solidFill>
                <a:latin typeface="Segoe UI" panose="020B0502040204020203" pitchFamily="34" charset="0"/>
              </a:rPr>
              <a:t>Data Partition name</a:t>
            </a:r>
          </a:p>
          <a:p>
            <a:pPr algn="l"/>
            <a:br>
              <a:rPr lang="en-US" sz="800" dirty="0">
                <a:solidFill>
                  <a:schemeClr val="tx1"/>
                </a:solidFill>
                <a:latin typeface="Segoe UI" panose="020B0502040204020203" pitchFamily="34" charset="0"/>
              </a:rPr>
            </a:br>
            <a:r>
              <a:rPr lang="en-US" sz="800" dirty="0" err="1">
                <a:solidFill>
                  <a:schemeClr val="tx1"/>
                </a:solidFill>
                <a:latin typeface="Segoe UI" panose="020B0502040204020203" pitchFamily="34" charset="0"/>
              </a:rPr>
              <a:t>Name</a:t>
            </a:r>
            <a:r>
              <a:rPr lang="en-US" sz="800" dirty="0">
                <a:solidFill>
                  <a:schemeClr val="tx1"/>
                </a:solidFill>
                <a:latin typeface="Segoe UI" panose="020B0502040204020203" pitchFamily="34" charset="0"/>
              </a:rPr>
              <a:t> should be 1-10 char long consisting of lowercase alphanumeric characters and hyphens. It should start with an alphanumeric character and not contain consecutive hyphens. The data partition names that you chose are automatically prefixed with your Azure Data Manager for Energy Preview instance name. This compound name will be used to refer to your data partition in application and API calls.</a:t>
            </a:r>
          </a:p>
          <a:p>
            <a:pPr algn="ctr" rtl="0"/>
            <a:endParaRPr lang="en-US" sz="800" dirty="0">
              <a:solidFill>
                <a:schemeClr val="tx1"/>
              </a:solidFill>
              <a:latin typeface="Segoe UI" panose="020B0502040204020203" pitchFamily="34" charset="0"/>
            </a:endParaRPr>
          </a:p>
          <a:p>
            <a:pPr algn="ctr" rtl="0"/>
            <a:endParaRPr lang="en-US" sz="800" b="0" i="0" dirty="0">
              <a:solidFill>
                <a:srgbClr val="FF0000"/>
              </a:solidFill>
              <a:effectLst/>
              <a:latin typeface="docons"/>
            </a:endParaRPr>
          </a:p>
          <a:p>
            <a:pPr algn="l"/>
            <a:r>
              <a:rPr lang="en-US" sz="800" b="0" i="0" dirty="0">
                <a:solidFill>
                  <a:srgbClr val="FF0000"/>
                </a:solidFill>
                <a:effectLst/>
                <a:latin typeface="Segoe UI" panose="020B0502040204020203" pitchFamily="34" charset="0"/>
              </a:rPr>
              <a:t>Note</a:t>
            </a:r>
            <a:br>
              <a:rPr lang="en-US" sz="800" b="0" i="0" dirty="0">
                <a:solidFill>
                  <a:srgbClr val="FF0000"/>
                </a:solidFill>
                <a:effectLst/>
                <a:latin typeface="Segoe UI" panose="020B0502040204020203" pitchFamily="34" charset="0"/>
              </a:rPr>
            </a:br>
            <a:r>
              <a:rPr lang="en-US" sz="800" b="0" i="0" dirty="0">
                <a:solidFill>
                  <a:srgbClr val="FF0000"/>
                </a:solidFill>
                <a:effectLst/>
                <a:latin typeface="Segoe UI" panose="020B0502040204020203" pitchFamily="34" charset="0"/>
              </a:rPr>
              <a:t>Azure Data Manager for Energy Preview instance and data partition names, once created, cannot be changed later.</a:t>
            </a:r>
          </a:p>
          <a:p>
            <a:pPr algn="l"/>
            <a:endParaRPr lang="en-US" sz="800" b="0" i="0" dirty="0">
              <a:solidFill>
                <a:schemeClr val="tx1"/>
              </a:solidFill>
              <a:effectLst/>
              <a:latin typeface="Segoe UI" panose="020B0502040204020203" pitchFamily="34" charset="0"/>
            </a:endParaRPr>
          </a:p>
        </p:txBody>
      </p:sp>
    </p:spTree>
    <p:extLst>
      <p:ext uri="{BB962C8B-B14F-4D97-AF65-F5344CB8AC3E}">
        <p14:creationId xmlns:p14="http://schemas.microsoft.com/office/powerpoint/2010/main" val="542859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Bicep</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5466BE1C-2F1B-8D43-2122-305179213DE0}"/>
              </a:ext>
            </a:extLst>
          </p:cNvPr>
          <p:cNvSpPr/>
          <p:nvPr/>
        </p:nvSpPr>
        <p:spPr bwMode="auto">
          <a:xfrm>
            <a:off x="3260992" y="3082469"/>
            <a:ext cx="8637320" cy="257287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200" dirty="0">
                <a:solidFill>
                  <a:schemeClr val="tx1"/>
                </a:solidFill>
                <a:ea typeface="Calibri" panose="020F0502020204030204" pitchFamily="34" charset="0"/>
                <a:cs typeface="Arial" panose="020B0604020202020204" pitchFamily="34" charset="0"/>
              </a:rPr>
              <a:t>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err="1">
                <a:solidFill>
                  <a:schemeClr val="tx1"/>
                </a:solidFill>
                <a:ea typeface="Calibri" panose="020F0502020204030204" pitchFamily="34" charset="0"/>
                <a:cs typeface="Arial" panose="020B0604020202020204" pitchFamily="34" charset="0"/>
              </a:rPr>
              <a:t>az</a:t>
            </a:r>
            <a:r>
              <a:rPr lang="en-US" sz="1200" dirty="0">
                <a:solidFill>
                  <a:schemeClr val="tx1"/>
                </a:solidFill>
                <a:ea typeface="Calibri" panose="020F0502020204030204" pitchFamily="34" charset="0"/>
                <a:cs typeface="Arial" panose="020B0604020202020204" pitchFamily="34" charset="0"/>
              </a:rPr>
              <a:t> group create --name &lt;resource-group-name&gt; --location &lt;location&gt;</a:t>
            </a:r>
            <a:br>
              <a:rPr lang="en-US" sz="1200" dirty="0">
                <a:solidFill>
                  <a:schemeClr val="tx1"/>
                </a:solidFill>
                <a:ea typeface="Calibri" panose="020F0502020204030204" pitchFamily="34" charset="0"/>
                <a:cs typeface="Arial" panose="020B0604020202020204" pitchFamily="34" charset="0"/>
              </a:rPr>
            </a:br>
            <a:endParaRPr lang="en-US" sz="1200" dirty="0">
              <a:solidFill>
                <a:schemeClr val="tx1"/>
              </a:solidFill>
              <a:ea typeface="Calibri" panose="020F0502020204030204" pitchFamily="34" charset="0"/>
              <a:cs typeface="Arial" panose="020B0604020202020204" pitchFamily="34" charset="0"/>
            </a:endParaRPr>
          </a:p>
          <a:p>
            <a:pPr marL="171450">
              <a:spcBef>
                <a:spcPts val="600"/>
              </a:spcBef>
              <a:spcAft>
                <a:spcPts val="1200"/>
              </a:spcAft>
            </a:pPr>
            <a:endParaRPr lang="en-US" sz="1400" dirty="0">
              <a:solidFill>
                <a:schemeClr val="tx1"/>
              </a:solidFill>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754869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Bicep</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5466BE1C-2F1B-8D43-2122-305179213DE0}"/>
              </a:ext>
            </a:extLst>
          </p:cNvPr>
          <p:cNvSpPr/>
          <p:nvPr/>
        </p:nvSpPr>
        <p:spPr bwMode="auto">
          <a:xfrm>
            <a:off x="3260992" y="3082469"/>
            <a:ext cx="8637320" cy="257287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200" dirty="0">
                <a:solidFill>
                  <a:schemeClr val="tx1"/>
                </a:solidFill>
                <a:ea typeface="Calibri" panose="020F0502020204030204" pitchFamily="34" charset="0"/>
                <a:cs typeface="Arial" panose="020B0604020202020204" pitchFamily="34" charset="0"/>
              </a:rPr>
              <a:t>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update the parms in the bicep file in the repo.</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param location string = '</a:t>
            </a:r>
            <a:r>
              <a:rPr lang="en-US" sz="1200" dirty="0" err="1">
                <a:solidFill>
                  <a:schemeClr val="tx1"/>
                </a:solidFill>
                <a:ea typeface="Calibri" panose="020F0502020204030204" pitchFamily="34" charset="0"/>
                <a:cs typeface="Arial" panose="020B0604020202020204" pitchFamily="34" charset="0"/>
              </a:rPr>
              <a:t>eastus</a:t>
            </a:r>
            <a:r>
              <a:rPr lang="en-US" sz="1200" dirty="0">
                <a:solidFill>
                  <a:schemeClr val="tx1"/>
                </a:solidFill>
                <a:ea typeface="Calibri" panose="020F0502020204030204" pitchFamily="34" charset="0"/>
                <a:cs typeface="Arial" panose="020B0604020202020204" pitchFamily="34" charset="0"/>
              </a:rPr>
              <a:t>’</a:t>
            </a: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param </a:t>
            </a:r>
            <a:r>
              <a:rPr lang="en-US" sz="1200" dirty="0" err="1">
                <a:solidFill>
                  <a:schemeClr val="tx1"/>
                </a:solidFill>
                <a:ea typeface="Calibri" panose="020F0502020204030204" pitchFamily="34" charset="0"/>
                <a:cs typeface="Arial" panose="020B0604020202020204" pitchFamily="34" charset="0"/>
              </a:rPr>
              <a:t>dataPartitionNames</a:t>
            </a:r>
            <a:r>
              <a:rPr lang="en-US" sz="1200" dirty="0">
                <a:solidFill>
                  <a:schemeClr val="tx1"/>
                </a:solidFill>
                <a:ea typeface="Calibri" panose="020F0502020204030204" pitchFamily="34" charset="0"/>
                <a:cs typeface="Arial" panose="020B0604020202020204" pitchFamily="34" charset="0"/>
              </a:rPr>
              <a:t> string = '</a:t>
            </a:r>
            <a:r>
              <a:rPr lang="en-US" sz="1200" dirty="0" err="1">
                <a:solidFill>
                  <a:schemeClr val="tx1"/>
                </a:solidFill>
                <a:ea typeface="Calibri" panose="020F0502020204030204" pitchFamily="34" charset="0"/>
                <a:cs typeface="Arial" panose="020B0604020202020204" pitchFamily="34" charset="0"/>
              </a:rPr>
              <a:t>demodata</a:t>
            </a:r>
            <a:r>
              <a:rPr lang="en-US" sz="1200" dirty="0">
                <a:solidFill>
                  <a:schemeClr val="tx1"/>
                </a:solidFill>
                <a:ea typeface="Calibri" panose="020F0502020204030204" pitchFamily="34" charset="0"/>
                <a:cs typeface="Arial" panose="020B0604020202020204" pitchFamily="34" charset="0"/>
              </a:rPr>
              <a:t>’</a:t>
            </a: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param </a:t>
            </a:r>
            <a:r>
              <a:rPr lang="en-US" sz="1200" dirty="0" err="1">
                <a:solidFill>
                  <a:schemeClr val="tx1"/>
                </a:solidFill>
                <a:ea typeface="Calibri" panose="020F0502020204030204" pitchFamily="34" charset="0"/>
                <a:cs typeface="Arial" panose="020B0604020202020204" pitchFamily="34" charset="0"/>
              </a:rPr>
              <a:t>admeName</a:t>
            </a:r>
            <a:r>
              <a:rPr lang="en-US" sz="1200" dirty="0">
                <a:solidFill>
                  <a:schemeClr val="tx1"/>
                </a:solidFill>
                <a:ea typeface="Calibri" panose="020F0502020204030204" pitchFamily="34" charset="0"/>
                <a:cs typeface="Arial" panose="020B0604020202020204" pitchFamily="34" charset="0"/>
              </a:rPr>
              <a:t> string = '</a:t>
            </a:r>
            <a:r>
              <a:rPr lang="en-US" sz="1200" dirty="0" err="1">
                <a:solidFill>
                  <a:schemeClr val="tx1"/>
                </a:solidFill>
                <a:ea typeface="Calibri" panose="020F0502020204030204" pitchFamily="34" charset="0"/>
                <a:cs typeface="Arial" panose="020B0604020202020204" pitchFamily="34" charset="0"/>
              </a:rPr>
              <a:t>adme</a:t>
            </a:r>
            <a:r>
              <a:rPr lang="en-US" sz="1200">
                <a:solidFill>
                  <a:schemeClr val="tx1"/>
                </a:solidFill>
                <a:ea typeface="Calibri" panose="020F0502020204030204" pitchFamily="34" charset="0"/>
                <a:cs typeface="Arial" panose="020B0604020202020204" pitchFamily="34" charset="0"/>
              </a:rPr>
              <a:t>’</a:t>
            </a:r>
            <a:br>
              <a:rPr lang="en-US" sz="1200">
                <a:solidFill>
                  <a:schemeClr val="tx1"/>
                </a:solidFill>
                <a:ea typeface="Calibri" panose="020F0502020204030204" pitchFamily="34" charset="0"/>
                <a:cs typeface="Arial" panose="020B0604020202020204" pitchFamily="34" charset="0"/>
              </a:rPr>
            </a:br>
            <a:r>
              <a:rPr lang="en-US" sz="1200">
                <a:solidFill>
                  <a:schemeClr val="tx1"/>
                </a:solidFill>
                <a:ea typeface="Calibri" panose="020F0502020204030204" pitchFamily="34" charset="0"/>
                <a:cs typeface="Arial" panose="020B0604020202020204" pitchFamily="34" charset="0"/>
              </a:rPr>
              <a:t>param </a:t>
            </a:r>
            <a:r>
              <a:rPr lang="en-US" sz="1200" dirty="0" err="1">
                <a:solidFill>
                  <a:schemeClr val="tx1"/>
                </a:solidFill>
                <a:ea typeface="Calibri" panose="020F0502020204030204" pitchFamily="34" charset="0"/>
                <a:cs typeface="Arial" panose="020B0604020202020204" pitchFamily="34" charset="0"/>
              </a:rPr>
              <a:t>authAppId</a:t>
            </a:r>
            <a:r>
              <a:rPr lang="en-US" sz="1200" dirty="0">
                <a:solidFill>
                  <a:schemeClr val="tx1"/>
                </a:solidFill>
                <a:ea typeface="Calibri" panose="020F0502020204030204" pitchFamily="34" charset="0"/>
                <a:cs typeface="Arial" panose="020B0604020202020204" pitchFamily="34" charset="0"/>
              </a:rPr>
              <a:t> string = 'Replace with your </a:t>
            </a:r>
            <a:r>
              <a:rPr lang="en-US" sz="1200" dirty="0" err="1">
                <a:solidFill>
                  <a:schemeClr val="tx1"/>
                </a:solidFill>
                <a:ea typeface="Calibri" panose="020F0502020204030204" pitchFamily="34" charset="0"/>
                <a:cs typeface="Arial" panose="020B0604020202020204" pitchFamily="34" charset="0"/>
              </a:rPr>
              <a:t>authAppId</a:t>
            </a:r>
            <a:r>
              <a:rPr lang="en-US" sz="1200" dirty="0">
                <a:solidFill>
                  <a:schemeClr val="tx1"/>
                </a:solidFill>
                <a:ea typeface="Calibri" panose="020F0502020204030204" pitchFamily="34" charset="0"/>
                <a:cs typeface="Arial" panose="020B0604020202020204" pitchFamily="34" charset="0"/>
              </a:rPr>
              <a:t>'</a:t>
            </a:r>
            <a:endParaRPr lang="en-US" sz="1400" dirty="0">
              <a:solidFill>
                <a:schemeClr val="tx1"/>
              </a:solidFill>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584870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_accessible.pptx" id="{F774D412-23CA-4DC2-A47D-10DB1AEE7EFE}" vid="{952AAC9D-4DB4-450B-87D3-2D1B406135CB}"/>
    </a:ext>
  </a:extLst>
</a:theme>
</file>

<file path=ppt/theme/theme2.xml><?xml version="1.0" encoding="utf-8"?>
<a:theme xmlns:a="http://schemas.openxmlformats.org/drawingml/2006/main" name="1_IPS_Industry_Light PowerPoint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IPS Industry PowerPoint Template_CB.pptx" id="{704686FC-026B-4E45-83D3-219527CC7A98}" vid="{63CAF46F-AD2E-4ACA-BD95-E845ECA1AAE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F24400607199A40B33B787452AC6853" ma:contentTypeVersion="8" ma:contentTypeDescription="Create a new document." ma:contentTypeScope="" ma:versionID="bef2fc6e1383c56ad9c541a541be83f8">
  <xsd:schema xmlns:xsd="http://www.w3.org/2001/XMLSchema" xmlns:xs="http://www.w3.org/2001/XMLSchema" xmlns:p="http://schemas.microsoft.com/office/2006/metadata/properties" xmlns:ns1="http://schemas.microsoft.com/sharepoint/v3" xmlns:ns2="f784ab01-3b00-4499-a3fe-88ca86405c7b" xmlns:ns3="17012f8d-dfee-46cb-a314-eed379f2338a" targetNamespace="http://schemas.microsoft.com/office/2006/metadata/properties" ma:root="true" ma:fieldsID="71d1f4f83792f38b599e05452c508bd2" ns1:_="" ns2:_="" ns3:_="">
    <xsd:import namespace="http://schemas.microsoft.com/sharepoint/v3"/>
    <xsd:import namespace="f784ab01-3b00-4499-a3fe-88ca86405c7b"/>
    <xsd:import namespace="17012f8d-dfee-46cb-a314-eed379f2338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hidden="true" ma:internalName="_ip_UnifiedCompliancePolicyProperties">
      <xsd:simpleType>
        <xsd:restriction base="dms:Note"/>
      </xsd:simpleType>
    </xsd:element>
    <xsd:element name="_ip_UnifiedCompliancePolicyUIAction" ma:index="1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784ab01-3b00-4499-a3fe-88ca86405c7b"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7012f8d-dfee-46cb-a314-eed379f2338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17012f8d-dfee-46cb-a314-eed379f2338a" xsi:nil="true"/>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80773F8E-CD3C-401D-81D0-68F54DCC798C}">
  <ds:schemaRefs>
    <ds:schemaRef ds:uri="http://schemas.microsoft.com/sharepoint/v3/contenttype/forms"/>
  </ds:schemaRefs>
</ds:datastoreItem>
</file>

<file path=customXml/itemProps2.xml><?xml version="1.0" encoding="utf-8"?>
<ds:datastoreItem xmlns:ds="http://schemas.openxmlformats.org/officeDocument/2006/customXml" ds:itemID="{68095E7C-0A39-4ACC-94FA-34E82CE5C9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f784ab01-3b00-4499-a3fe-88ca86405c7b"/>
    <ds:schemaRef ds:uri="17012f8d-dfee-46cb-a314-eed379f233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61B1131-15CA-429C-B875-56F79CD6C674}">
  <ds:schemaRefs>
    <ds:schemaRef ds:uri="http://schemas.microsoft.com/office/2006/metadata/properties"/>
    <ds:schemaRef ds:uri="http://schemas.microsoft.com/office/infopath/2007/PartnerControls"/>
    <ds:schemaRef ds:uri="17012f8d-dfee-46cb-a314-eed379f2338a"/>
    <ds:schemaRef ds:uri="http://schemas.microsoft.com/sharepoint/v3"/>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Microsoft_brand_template_blue</Template>
  <TotalTime>1437</TotalTime>
  <Words>956</Words>
  <Application>Microsoft Office PowerPoint</Application>
  <PresentationFormat>Widescreen</PresentationFormat>
  <Paragraphs>80</Paragraphs>
  <Slides>13</Slides>
  <Notes>13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13</vt:i4>
      </vt:variant>
    </vt:vector>
  </HeadingPairs>
  <TitlesOfParts>
    <vt:vector size="23" baseType="lpstr">
      <vt:lpstr>-apple-system</vt:lpstr>
      <vt:lpstr>Arial</vt:lpstr>
      <vt:lpstr>Calibri</vt:lpstr>
      <vt:lpstr>Consolas</vt:lpstr>
      <vt:lpstr>docons</vt:lpstr>
      <vt:lpstr>Segoe UI</vt:lpstr>
      <vt:lpstr>Segoe UI Semibold</vt:lpstr>
      <vt:lpstr>Wingdings</vt:lpstr>
      <vt:lpstr>White Template</vt:lpstr>
      <vt:lpstr>1_IPS_Industry_Light PowerPoint Template</vt:lpstr>
      <vt:lpstr>Azure Data Manager for Energy</vt:lpstr>
      <vt:lpstr>Azure Data Manager for Energy</vt:lpstr>
      <vt:lpstr>Enterprise Fundamentals</vt:lpstr>
      <vt:lpstr>Enterprise Fundamentals</vt:lpstr>
      <vt:lpstr>Enterprise Fundamentals</vt:lpstr>
      <vt:lpstr>Enterprise Fundamentals</vt:lpstr>
      <vt:lpstr>Enterprise Fundamentals</vt:lpstr>
      <vt:lpstr>Enterprise Fundamentals</vt:lpstr>
      <vt:lpstr>Enterprise Fundamentals</vt:lpstr>
      <vt:lpstr>Enterprise Fundamentals</vt:lpstr>
      <vt:lpstr>Enterprise Fundamentals</vt:lpstr>
      <vt:lpstr>Enterprise Fundamentals</vt:lpstr>
      <vt:lpstr>OSDU and ADME Experience Features Comparison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Data Manager for Energy</dc:title>
  <dc:subject/>
  <dc:creator>Eirik Haughom</dc:creator>
  <cp:keywords/>
  <dc:description/>
  <cp:lastModifiedBy>Bjørn Atle Vorland</cp:lastModifiedBy>
  <cp:revision>3</cp:revision>
  <dcterms:created xsi:type="dcterms:W3CDTF">2023-05-24T06:48:44Z</dcterms:created>
  <dcterms:modified xsi:type="dcterms:W3CDTF">2023-06-02T18:45:52Z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0x0101004F24400607199A40B33B787452AC6853</vt:lpwstr>
  </property>
</Properties>
</file>

<file path=docProps/thumbnail.jpeg>
</file>